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85" r:id="rId5"/>
    <p:sldId id="288" r:id="rId6"/>
    <p:sldId id="289" r:id="rId7"/>
    <p:sldId id="286" r:id="rId8"/>
    <p:sldId id="260" r:id="rId9"/>
    <p:sldId id="287" r:id="rId10"/>
    <p:sldId id="290" r:id="rId11"/>
    <p:sldId id="291" r:id="rId12"/>
    <p:sldId id="261" r:id="rId13"/>
    <p:sldId id="276" r:id="rId14"/>
    <p:sldId id="292" r:id="rId15"/>
    <p:sldId id="293" r:id="rId16"/>
    <p:sldId id="294" r:id="rId17"/>
    <p:sldId id="295" r:id="rId18"/>
    <p:sldId id="296" r:id="rId19"/>
    <p:sldId id="262" r:id="rId2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D7E9"/>
    <a:srgbClr val="D3DEED"/>
    <a:srgbClr val="B0C4DE"/>
    <a:srgbClr val="80A0CA"/>
    <a:srgbClr val="E5874A"/>
    <a:srgbClr val="9BB4D5"/>
    <a:srgbClr val="8BA8CF"/>
    <a:srgbClr val="4F7BB5"/>
    <a:srgbClr val="6F93C3"/>
    <a:srgbClr val="4670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88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06A659-3929-3BDA-1958-6FAE6DBD92AF}"/>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dirty="0"/>
              <a:t>마스터 제목 스타일 편집</a:t>
            </a:r>
          </a:p>
        </p:txBody>
      </p:sp>
      <p:sp>
        <p:nvSpPr>
          <p:cNvPr id="3" name="부제목 2">
            <a:extLst>
              <a:ext uri="{FF2B5EF4-FFF2-40B4-BE49-F238E27FC236}">
                <a16:creationId xmlns:a16="http://schemas.microsoft.com/office/drawing/2014/main" id="{9F66B0FA-AEAD-48A1-873B-5EC188776F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a:extLst>
              <a:ext uri="{FF2B5EF4-FFF2-40B4-BE49-F238E27FC236}">
                <a16:creationId xmlns:a16="http://schemas.microsoft.com/office/drawing/2014/main" id="{1A4BA1D8-853A-751D-3E76-C7D7BA4C14A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18CC5223-0964-4D24-66FD-2A1FF09606A3}"/>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B87EE553-0BFE-05B0-28DA-639669AB9E94}"/>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06495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D3187-A0EC-4E50-4516-B7D4F7350437}"/>
              </a:ext>
            </a:extLst>
          </p:cNvPr>
          <p:cNvSpPr>
            <a:spLocks noGrp="1"/>
          </p:cNvSpPr>
          <p:nvPr>
            <p:ph type="title"/>
          </p:nvPr>
        </p:nvSpPr>
        <p:spPr/>
        <p:txBody>
          <a:bodyPr/>
          <a:lstStyle>
            <a:lvl1pPr>
              <a:defRPr/>
            </a:lvl1pPr>
          </a:lstStyle>
          <a:p>
            <a:r>
              <a:rPr lang="ko-KR" altLang="en-US" dirty="0"/>
              <a:t>마스터 제목 스타일 편집</a:t>
            </a:r>
          </a:p>
        </p:txBody>
      </p:sp>
      <p:sp>
        <p:nvSpPr>
          <p:cNvPr id="3" name="세로 텍스트 개체 틀 2">
            <a:extLst>
              <a:ext uri="{FF2B5EF4-FFF2-40B4-BE49-F238E27FC236}">
                <a16:creationId xmlns:a16="http://schemas.microsoft.com/office/drawing/2014/main" id="{2271492E-231F-E691-D611-B0FD8BDFE063}"/>
              </a:ext>
            </a:extLst>
          </p:cNvPr>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A19B4294-5AFB-983C-7F06-CB5C4BE697F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DC8DDB64-A43F-6895-88AE-4302F254F129}"/>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F396BF16-000F-3FA0-49BE-19D69A54A1E7}"/>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4686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79279D2-D6B7-536E-1AFD-B2721E126A1C}"/>
              </a:ext>
            </a:extLst>
          </p:cNvPr>
          <p:cNvSpPr>
            <a:spLocks noGrp="1"/>
          </p:cNvSpPr>
          <p:nvPr>
            <p:ph type="title" orient="vert"/>
          </p:nvPr>
        </p:nvSpPr>
        <p:spPr>
          <a:xfrm>
            <a:off x="8724900" y="365125"/>
            <a:ext cx="2628900" cy="5811838"/>
          </a:xfrm>
        </p:spPr>
        <p:txBody>
          <a:bodyPr vert="eaVert"/>
          <a:lstStyle>
            <a:lvl1pPr>
              <a:defRPr/>
            </a:lvl1pPr>
          </a:lstStyle>
          <a:p>
            <a:r>
              <a:rPr lang="ko-KR" altLang="en-US" dirty="0"/>
              <a:t>마스터 제목 스타일 편집</a:t>
            </a:r>
          </a:p>
        </p:txBody>
      </p:sp>
      <p:sp>
        <p:nvSpPr>
          <p:cNvPr id="3" name="세로 텍스트 개체 틀 2">
            <a:extLst>
              <a:ext uri="{FF2B5EF4-FFF2-40B4-BE49-F238E27FC236}">
                <a16:creationId xmlns:a16="http://schemas.microsoft.com/office/drawing/2014/main" id="{E8E6C257-C98B-2C5F-9AE3-21BF9232BEC8}"/>
              </a:ext>
            </a:extLst>
          </p:cNvPr>
          <p:cNvSpPr>
            <a:spLocks noGrp="1"/>
          </p:cNvSpPr>
          <p:nvPr>
            <p:ph type="body" orient="vert" idx="1"/>
          </p:nvPr>
        </p:nvSpPr>
        <p:spPr>
          <a:xfrm>
            <a:off x="838200" y="365125"/>
            <a:ext cx="7734300" cy="5811838"/>
          </a:xfrm>
        </p:spPr>
        <p:txBody>
          <a:bodyPr vert="eaVert"/>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913DE195-8680-DA5F-7685-F06A44A5203A}"/>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D41CEB43-FA99-1098-B424-6BBF716A9F17}"/>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EA27151F-3934-BEED-E0AF-5A872C406600}"/>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69588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56E90A-B2EC-818C-0AC1-8501735BE2EB}"/>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C07EFBF8-0478-6E9B-3BAD-D7AFACB0C079}"/>
              </a:ext>
            </a:extLst>
          </p:cNvPr>
          <p:cNvSpPr>
            <a:spLocks noGrp="1"/>
          </p:cNvSpPr>
          <p:nvPr>
            <p:ph idx="1"/>
          </p:nvPr>
        </p:nvSpPr>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CA9C092F-E7E6-027B-C1B3-6D0BFF8F6459}"/>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C3E2DADD-A43C-E5FB-BCED-E78FAEFCE98D}"/>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6955F847-2131-6FDF-E6D9-79151F14F81F}"/>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131427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181DA9-2739-9628-0C29-02C1E4B968E7}"/>
              </a:ext>
            </a:extLst>
          </p:cNvPr>
          <p:cNvSpPr>
            <a:spLocks noGrp="1"/>
          </p:cNvSpPr>
          <p:nvPr>
            <p:ph type="title"/>
          </p:nvPr>
        </p:nvSpPr>
        <p:spPr>
          <a:xfrm>
            <a:off x="831850" y="1709738"/>
            <a:ext cx="10515600" cy="2852737"/>
          </a:xfrm>
        </p:spPr>
        <p:txBody>
          <a:bodyPr anchor="b"/>
          <a:lstStyle>
            <a:lvl1pPr>
              <a:defRPr sz="6000"/>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21E38B02-819C-A3BB-7E0C-3FDA1FAA1D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dirty="0"/>
              <a:t>마스터 텍스트 스타일을 편집하려면 클릭</a:t>
            </a:r>
          </a:p>
        </p:txBody>
      </p:sp>
      <p:sp>
        <p:nvSpPr>
          <p:cNvPr id="4" name="날짜 개체 틀 3">
            <a:extLst>
              <a:ext uri="{FF2B5EF4-FFF2-40B4-BE49-F238E27FC236}">
                <a16:creationId xmlns:a16="http://schemas.microsoft.com/office/drawing/2014/main" id="{4F858E89-B3F9-13EB-822E-D48164DE4D4F}"/>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B5E34457-3823-8411-07DF-A3E2E094B5B2}"/>
              </a:ext>
            </a:extLst>
          </p:cNvPr>
          <p:cNvSpPr>
            <a:spLocks noGrp="1"/>
          </p:cNvSpPr>
          <p:nvPr>
            <p:ph type="ftr" sz="quarter" idx="11"/>
          </p:nvPr>
        </p:nvSpPr>
        <p:spPr/>
        <p:txBody>
          <a:bodyPr/>
          <a:lstStyle>
            <a:lvl1pPr>
              <a:defRPr/>
            </a:lvl1pPr>
          </a:lstStyle>
          <a:p>
            <a:endParaRPr lang="ko-KR" altLang="en-US" dirty="0"/>
          </a:p>
        </p:txBody>
      </p:sp>
      <p:sp>
        <p:nvSpPr>
          <p:cNvPr id="6" name="슬라이드 번호 개체 틀 5">
            <a:extLst>
              <a:ext uri="{FF2B5EF4-FFF2-40B4-BE49-F238E27FC236}">
                <a16:creationId xmlns:a16="http://schemas.microsoft.com/office/drawing/2014/main" id="{1CA86D7F-2AD0-3DA4-8251-EFF5C2744B9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083197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EAB3F2-095A-0BB9-F60B-648D30FD4666}"/>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3AB28C29-ACDE-F6DC-1257-09595830A430}"/>
              </a:ext>
            </a:extLst>
          </p:cNvPr>
          <p:cNvSpPr>
            <a:spLocks noGrp="1"/>
          </p:cNvSpPr>
          <p:nvPr>
            <p:ph sz="half" idx="1"/>
          </p:nvPr>
        </p:nvSpPr>
        <p:spPr>
          <a:xfrm>
            <a:off x="838200" y="1825625"/>
            <a:ext cx="5181600" cy="435133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내용 개체 틀 3">
            <a:extLst>
              <a:ext uri="{FF2B5EF4-FFF2-40B4-BE49-F238E27FC236}">
                <a16:creationId xmlns:a16="http://schemas.microsoft.com/office/drawing/2014/main" id="{70990B61-001E-FE95-9673-5305EC78DEBD}"/>
              </a:ext>
            </a:extLst>
          </p:cNvPr>
          <p:cNvSpPr>
            <a:spLocks noGrp="1"/>
          </p:cNvSpPr>
          <p:nvPr>
            <p:ph sz="half" idx="2"/>
          </p:nvPr>
        </p:nvSpPr>
        <p:spPr>
          <a:xfrm>
            <a:off x="6172200" y="1825625"/>
            <a:ext cx="5181600" cy="435133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날짜 개체 틀 4">
            <a:extLst>
              <a:ext uri="{FF2B5EF4-FFF2-40B4-BE49-F238E27FC236}">
                <a16:creationId xmlns:a16="http://schemas.microsoft.com/office/drawing/2014/main" id="{1FBA3B84-940C-446E-59F0-32B7DE1DD5F7}"/>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6" name="바닥글 개체 틀 5">
            <a:extLst>
              <a:ext uri="{FF2B5EF4-FFF2-40B4-BE49-F238E27FC236}">
                <a16:creationId xmlns:a16="http://schemas.microsoft.com/office/drawing/2014/main" id="{0CC64186-2511-2FB1-6DAB-D7030EC0AB4B}"/>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F4D92209-289B-7A75-04F8-A97528D73599}"/>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1915782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CDB2B0-6669-97E3-5D39-6014D68A8DC2}"/>
              </a:ext>
            </a:extLst>
          </p:cNvPr>
          <p:cNvSpPr>
            <a:spLocks noGrp="1"/>
          </p:cNvSpPr>
          <p:nvPr>
            <p:ph type="title"/>
          </p:nvPr>
        </p:nvSpPr>
        <p:spPr>
          <a:xfrm>
            <a:off x="839788" y="365125"/>
            <a:ext cx="10515600" cy="1325563"/>
          </a:xfrm>
        </p:spPr>
        <p:txBody>
          <a:bodyPr/>
          <a:lstStyle>
            <a:lvl1pPr>
              <a:defRPr/>
            </a:lvl1pPr>
          </a:lstStyle>
          <a:p>
            <a:r>
              <a:rPr lang="ko-KR" altLang="en-US" dirty="0"/>
              <a:t>마스터 제목 스타일 편집</a:t>
            </a:r>
          </a:p>
        </p:txBody>
      </p:sp>
      <p:sp>
        <p:nvSpPr>
          <p:cNvPr id="3" name="텍스트 개체 틀 2">
            <a:extLst>
              <a:ext uri="{FF2B5EF4-FFF2-40B4-BE49-F238E27FC236}">
                <a16:creationId xmlns:a16="http://schemas.microsoft.com/office/drawing/2014/main" id="{003B95B5-0DBD-42BC-B1D3-2AA64BF607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편집하려면 클릭</a:t>
            </a:r>
          </a:p>
        </p:txBody>
      </p:sp>
      <p:sp>
        <p:nvSpPr>
          <p:cNvPr id="4" name="내용 개체 틀 3">
            <a:extLst>
              <a:ext uri="{FF2B5EF4-FFF2-40B4-BE49-F238E27FC236}">
                <a16:creationId xmlns:a16="http://schemas.microsoft.com/office/drawing/2014/main" id="{AEBB2533-9615-87A7-38AA-6E56854E8670}"/>
              </a:ext>
            </a:extLst>
          </p:cNvPr>
          <p:cNvSpPr>
            <a:spLocks noGrp="1"/>
          </p:cNvSpPr>
          <p:nvPr>
            <p:ph sz="half" idx="2"/>
          </p:nvPr>
        </p:nvSpPr>
        <p:spPr>
          <a:xfrm>
            <a:off x="839788" y="2505075"/>
            <a:ext cx="5157787" cy="368458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5" name="텍스트 개체 틀 4">
            <a:extLst>
              <a:ext uri="{FF2B5EF4-FFF2-40B4-BE49-F238E27FC236}">
                <a16:creationId xmlns:a16="http://schemas.microsoft.com/office/drawing/2014/main" id="{49768DD2-86E0-5893-CC56-B374DC521A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편집하려면 클릭</a:t>
            </a:r>
          </a:p>
        </p:txBody>
      </p:sp>
      <p:sp>
        <p:nvSpPr>
          <p:cNvPr id="6" name="내용 개체 틀 5">
            <a:extLst>
              <a:ext uri="{FF2B5EF4-FFF2-40B4-BE49-F238E27FC236}">
                <a16:creationId xmlns:a16="http://schemas.microsoft.com/office/drawing/2014/main" id="{3BCE19E0-563F-D994-BBE3-8B6BED363448}"/>
              </a:ext>
            </a:extLst>
          </p:cNvPr>
          <p:cNvSpPr>
            <a:spLocks noGrp="1"/>
          </p:cNvSpPr>
          <p:nvPr>
            <p:ph sz="quarter" idx="4"/>
          </p:nvPr>
        </p:nvSpPr>
        <p:spPr>
          <a:xfrm>
            <a:off x="6172200" y="2505075"/>
            <a:ext cx="5183188" cy="3684588"/>
          </a:xfrm>
        </p:spPr>
        <p:txBody>
          <a:bodyPr/>
          <a:lstStyle>
            <a:lvl1pPr>
              <a:defRPr/>
            </a:lvl1pPr>
            <a:lvl2pPr>
              <a:defRPr/>
            </a:lvl2pPr>
            <a:lvl3pPr>
              <a:defRPr/>
            </a:lvl3pPr>
            <a:lvl4pPr>
              <a:defRPr/>
            </a:lvl4pPr>
            <a:lvl5pPr>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7" name="날짜 개체 틀 6">
            <a:extLst>
              <a:ext uri="{FF2B5EF4-FFF2-40B4-BE49-F238E27FC236}">
                <a16:creationId xmlns:a16="http://schemas.microsoft.com/office/drawing/2014/main" id="{41D3897C-3461-E3BA-6EC5-C6302BD83650}"/>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8" name="바닥글 개체 틀 7">
            <a:extLst>
              <a:ext uri="{FF2B5EF4-FFF2-40B4-BE49-F238E27FC236}">
                <a16:creationId xmlns:a16="http://schemas.microsoft.com/office/drawing/2014/main" id="{5D3A3A8E-920E-AC78-460B-112D08ED2317}"/>
              </a:ext>
            </a:extLst>
          </p:cNvPr>
          <p:cNvSpPr>
            <a:spLocks noGrp="1"/>
          </p:cNvSpPr>
          <p:nvPr>
            <p:ph type="ftr" sz="quarter" idx="11"/>
          </p:nvPr>
        </p:nvSpPr>
        <p:spPr/>
        <p:txBody>
          <a:bodyPr/>
          <a:lstStyle>
            <a:lvl1pPr>
              <a:defRPr/>
            </a:lvl1pPr>
          </a:lstStyle>
          <a:p>
            <a:endParaRPr lang="ko-KR" altLang="en-US" dirty="0"/>
          </a:p>
        </p:txBody>
      </p:sp>
      <p:sp>
        <p:nvSpPr>
          <p:cNvPr id="9" name="슬라이드 번호 개체 틀 8">
            <a:extLst>
              <a:ext uri="{FF2B5EF4-FFF2-40B4-BE49-F238E27FC236}">
                <a16:creationId xmlns:a16="http://schemas.microsoft.com/office/drawing/2014/main" id="{2650E031-4EF5-E3A7-BA06-B405EF36C07D}"/>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774800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7F4D46-CF8A-DE69-5616-52406F821ED1}"/>
              </a:ext>
            </a:extLst>
          </p:cNvPr>
          <p:cNvSpPr>
            <a:spLocks noGrp="1"/>
          </p:cNvSpPr>
          <p:nvPr>
            <p:ph type="title"/>
          </p:nvPr>
        </p:nvSpPr>
        <p:spPr/>
        <p:txBody>
          <a:bodyPr/>
          <a:lstStyle>
            <a:lvl1pPr>
              <a:defRPr/>
            </a:lvl1pPr>
          </a:lstStyle>
          <a:p>
            <a:r>
              <a:rPr lang="ko-KR" altLang="en-US" dirty="0"/>
              <a:t>마스터 제목 스타일 편집</a:t>
            </a:r>
          </a:p>
        </p:txBody>
      </p:sp>
      <p:sp>
        <p:nvSpPr>
          <p:cNvPr id="3" name="날짜 개체 틀 2">
            <a:extLst>
              <a:ext uri="{FF2B5EF4-FFF2-40B4-BE49-F238E27FC236}">
                <a16:creationId xmlns:a16="http://schemas.microsoft.com/office/drawing/2014/main" id="{293F10E2-3251-919E-0B0A-6EE77C6BBDD0}"/>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4" name="바닥글 개체 틀 3">
            <a:extLst>
              <a:ext uri="{FF2B5EF4-FFF2-40B4-BE49-F238E27FC236}">
                <a16:creationId xmlns:a16="http://schemas.microsoft.com/office/drawing/2014/main" id="{12AEB62D-A83F-A75C-3BDC-1FA0E63B86F7}"/>
              </a:ext>
            </a:extLst>
          </p:cNvPr>
          <p:cNvSpPr>
            <a:spLocks noGrp="1"/>
          </p:cNvSpPr>
          <p:nvPr>
            <p:ph type="ftr" sz="quarter" idx="11"/>
          </p:nvPr>
        </p:nvSpPr>
        <p:spPr/>
        <p:txBody>
          <a:bodyPr/>
          <a:lstStyle>
            <a:lvl1pPr>
              <a:defRPr/>
            </a:lvl1pPr>
          </a:lstStyle>
          <a:p>
            <a:endParaRPr lang="ko-KR" altLang="en-US" dirty="0"/>
          </a:p>
        </p:txBody>
      </p:sp>
      <p:sp>
        <p:nvSpPr>
          <p:cNvPr id="5" name="슬라이드 번호 개체 틀 4">
            <a:extLst>
              <a:ext uri="{FF2B5EF4-FFF2-40B4-BE49-F238E27FC236}">
                <a16:creationId xmlns:a16="http://schemas.microsoft.com/office/drawing/2014/main" id="{9232691E-6F4E-346E-AA27-51A27089F33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3986001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0B5AC278-877B-23A2-930D-7769FB7577DF}"/>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3" name="바닥글 개체 틀 2">
            <a:extLst>
              <a:ext uri="{FF2B5EF4-FFF2-40B4-BE49-F238E27FC236}">
                <a16:creationId xmlns:a16="http://schemas.microsoft.com/office/drawing/2014/main" id="{636FB094-6231-6B92-9CDC-A48A2CA3E10F}"/>
              </a:ext>
            </a:extLst>
          </p:cNvPr>
          <p:cNvSpPr>
            <a:spLocks noGrp="1"/>
          </p:cNvSpPr>
          <p:nvPr>
            <p:ph type="ftr" sz="quarter" idx="11"/>
          </p:nvPr>
        </p:nvSpPr>
        <p:spPr/>
        <p:txBody>
          <a:bodyPr/>
          <a:lstStyle>
            <a:lvl1pPr>
              <a:defRPr/>
            </a:lvl1pPr>
          </a:lstStyle>
          <a:p>
            <a:endParaRPr lang="ko-KR" altLang="en-US" dirty="0"/>
          </a:p>
        </p:txBody>
      </p:sp>
      <p:sp>
        <p:nvSpPr>
          <p:cNvPr id="4" name="슬라이드 번호 개체 틀 3">
            <a:extLst>
              <a:ext uri="{FF2B5EF4-FFF2-40B4-BE49-F238E27FC236}">
                <a16:creationId xmlns:a16="http://schemas.microsoft.com/office/drawing/2014/main" id="{B9C878AF-37E4-47F9-6F5A-180FD13D8E0C}"/>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2330167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D72E5B-3FA2-3F84-27DC-2876BA8801C6}"/>
              </a:ext>
            </a:extLst>
          </p:cNvPr>
          <p:cNvSpPr>
            <a:spLocks noGrp="1"/>
          </p:cNvSpPr>
          <p:nvPr>
            <p:ph type="title"/>
          </p:nvPr>
        </p:nvSpPr>
        <p:spPr>
          <a:xfrm>
            <a:off x="839788" y="457200"/>
            <a:ext cx="3932237" cy="1600200"/>
          </a:xfrm>
        </p:spPr>
        <p:txBody>
          <a:bodyPr anchor="b"/>
          <a:lstStyle>
            <a:lvl1pPr>
              <a:defRPr sz="3200"/>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05B3D6B5-E6B1-309C-A6CC-6B6606E64B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2E8B8C2D-1347-4591-8478-E0328C24B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편집하려면 클릭</a:t>
            </a:r>
          </a:p>
        </p:txBody>
      </p:sp>
      <p:sp>
        <p:nvSpPr>
          <p:cNvPr id="5" name="날짜 개체 틀 4">
            <a:extLst>
              <a:ext uri="{FF2B5EF4-FFF2-40B4-BE49-F238E27FC236}">
                <a16:creationId xmlns:a16="http://schemas.microsoft.com/office/drawing/2014/main" id="{3F33093B-F579-4A09-EC26-C998A23E142B}"/>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6" name="바닥글 개체 틀 5">
            <a:extLst>
              <a:ext uri="{FF2B5EF4-FFF2-40B4-BE49-F238E27FC236}">
                <a16:creationId xmlns:a16="http://schemas.microsoft.com/office/drawing/2014/main" id="{D6335B62-BF42-9F30-BC83-A7F716D37E1F}"/>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CB83FF7B-5E8B-42C1-D112-B508CE4F1422}"/>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212190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513AEE-D743-7178-4585-DB9ACFE87EC3}"/>
              </a:ext>
            </a:extLst>
          </p:cNvPr>
          <p:cNvSpPr>
            <a:spLocks noGrp="1"/>
          </p:cNvSpPr>
          <p:nvPr>
            <p:ph type="title"/>
          </p:nvPr>
        </p:nvSpPr>
        <p:spPr>
          <a:xfrm>
            <a:off x="839788" y="457200"/>
            <a:ext cx="3932237" cy="1600200"/>
          </a:xfrm>
        </p:spPr>
        <p:txBody>
          <a:bodyPr anchor="b"/>
          <a:lstStyle>
            <a:lvl1pPr>
              <a:defRPr sz="3200"/>
            </a:lvl1pPr>
          </a:lstStyle>
          <a:p>
            <a:r>
              <a:rPr lang="ko-KR" altLang="en-US" dirty="0"/>
              <a:t>마스터 제목 스타일 편집</a:t>
            </a:r>
          </a:p>
        </p:txBody>
      </p:sp>
      <p:sp>
        <p:nvSpPr>
          <p:cNvPr id="3" name="그림 개체 틀 2">
            <a:extLst>
              <a:ext uri="{FF2B5EF4-FFF2-40B4-BE49-F238E27FC236}">
                <a16:creationId xmlns:a16="http://schemas.microsoft.com/office/drawing/2014/main" id="{D390A2B5-22E9-CC98-6356-A5362EE11F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dirty="0"/>
          </a:p>
        </p:txBody>
      </p:sp>
      <p:sp>
        <p:nvSpPr>
          <p:cNvPr id="4" name="텍스트 개체 틀 3">
            <a:extLst>
              <a:ext uri="{FF2B5EF4-FFF2-40B4-BE49-F238E27FC236}">
                <a16:creationId xmlns:a16="http://schemas.microsoft.com/office/drawing/2014/main" id="{C3954932-BD54-2EF7-3884-6DB0E5EEC9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dirty="0"/>
              <a:t>마스터 텍스트 스타일을 편집하려면 클릭</a:t>
            </a:r>
          </a:p>
        </p:txBody>
      </p:sp>
      <p:sp>
        <p:nvSpPr>
          <p:cNvPr id="5" name="날짜 개체 틀 4">
            <a:extLst>
              <a:ext uri="{FF2B5EF4-FFF2-40B4-BE49-F238E27FC236}">
                <a16:creationId xmlns:a16="http://schemas.microsoft.com/office/drawing/2014/main" id="{409FEEEB-AEED-3B4A-793E-7663E93983AE}"/>
              </a:ext>
            </a:extLst>
          </p:cNvPr>
          <p:cNvSpPr>
            <a:spLocks noGrp="1"/>
          </p:cNvSpPr>
          <p:nvPr>
            <p:ph type="dt" sz="half" idx="10"/>
          </p:nvPr>
        </p:nvSpPr>
        <p:spPr/>
        <p:txBody>
          <a:bodyPr/>
          <a:lstStyle>
            <a:lvl1pPr>
              <a:defRPr/>
            </a:lvl1pPr>
          </a:lstStyle>
          <a:p>
            <a:fld id="{FB435D38-5105-4853-9719-1060A594C319}" type="datetimeFigureOut">
              <a:rPr lang="ko-KR" altLang="en-US" smtClean="0"/>
              <a:pPr/>
              <a:t>2022-08-29</a:t>
            </a:fld>
            <a:endParaRPr lang="ko-KR" altLang="en-US" dirty="0"/>
          </a:p>
        </p:txBody>
      </p:sp>
      <p:sp>
        <p:nvSpPr>
          <p:cNvPr id="6" name="바닥글 개체 틀 5">
            <a:extLst>
              <a:ext uri="{FF2B5EF4-FFF2-40B4-BE49-F238E27FC236}">
                <a16:creationId xmlns:a16="http://schemas.microsoft.com/office/drawing/2014/main" id="{07B15C06-71D6-2CC9-C064-954B3ADF8E86}"/>
              </a:ext>
            </a:extLst>
          </p:cNvPr>
          <p:cNvSpPr>
            <a:spLocks noGrp="1"/>
          </p:cNvSpPr>
          <p:nvPr>
            <p:ph type="ftr" sz="quarter" idx="11"/>
          </p:nvPr>
        </p:nvSpPr>
        <p:spPr/>
        <p:txBody>
          <a:bodyPr/>
          <a:lstStyle>
            <a:lvl1pPr>
              <a:defRPr/>
            </a:lvl1pPr>
          </a:lstStyle>
          <a:p>
            <a:endParaRPr lang="ko-KR" altLang="en-US" dirty="0"/>
          </a:p>
        </p:txBody>
      </p:sp>
      <p:sp>
        <p:nvSpPr>
          <p:cNvPr id="7" name="슬라이드 번호 개체 틀 6">
            <a:extLst>
              <a:ext uri="{FF2B5EF4-FFF2-40B4-BE49-F238E27FC236}">
                <a16:creationId xmlns:a16="http://schemas.microsoft.com/office/drawing/2014/main" id="{317FDAB3-1D74-8B37-5C19-F995EB9A482B}"/>
              </a:ext>
            </a:extLst>
          </p:cNvPr>
          <p:cNvSpPr>
            <a:spLocks noGrp="1"/>
          </p:cNvSpPr>
          <p:nvPr>
            <p:ph type="sldNum" sz="quarter" idx="12"/>
          </p:nvPr>
        </p:nvSpPr>
        <p:spPr/>
        <p:txBody>
          <a:bodyPr/>
          <a:lstStyle>
            <a:lvl1pPr>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474556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1A633FD-4585-3F96-EF26-4CE1A0DF69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271254B0-A15F-4FD8-F631-19256B0480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3064F96E-C80D-9BEF-EDC4-D415DA1805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바탕" panose="02030600000101010101" pitchFamily="18" charset="-127"/>
                <a:ea typeface="문체부 바탕체" panose="02030609000101010101" pitchFamily="17" charset="-127"/>
              </a:defRPr>
            </a:lvl1pPr>
          </a:lstStyle>
          <a:p>
            <a:fld id="{FB435D38-5105-4853-9719-1060A594C319}" type="datetimeFigureOut">
              <a:rPr lang="ko-KR" altLang="en-US" smtClean="0"/>
              <a:pPr/>
              <a:t>2022-08-29</a:t>
            </a:fld>
            <a:endParaRPr lang="ko-KR" altLang="en-US" dirty="0"/>
          </a:p>
        </p:txBody>
      </p:sp>
      <p:sp>
        <p:nvSpPr>
          <p:cNvPr id="5" name="바닥글 개체 틀 4">
            <a:extLst>
              <a:ext uri="{FF2B5EF4-FFF2-40B4-BE49-F238E27FC236}">
                <a16:creationId xmlns:a16="http://schemas.microsoft.com/office/drawing/2014/main" id="{49CA2105-A906-6360-8C1C-806ACCBA8B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바탕" panose="02030600000101010101" pitchFamily="18" charset="-127"/>
                <a:ea typeface="문체부 바탕체" panose="02030609000101010101" pitchFamily="17" charset="-127"/>
              </a:defRPr>
            </a:lvl1pPr>
          </a:lstStyle>
          <a:p>
            <a:endParaRPr lang="ko-KR" altLang="en-US" dirty="0"/>
          </a:p>
        </p:txBody>
      </p:sp>
      <p:sp>
        <p:nvSpPr>
          <p:cNvPr id="6" name="슬라이드 번호 개체 틀 5">
            <a:extLst>
              <a:ext uri="{FF2B5EF4-FFF2-40B4-BE49-F238E27FC236}">
                <a16:creationId xmlns:a16="http://schemas.microsoft.com/office/drawing/2014/main" id="{3CDF8ABE-C2FA-E704-89E3-2B489D09B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바탕" panose="02030600000101010101" pitchFamily="18" charset="-127"/>
                <a:ea typeface="문체부 바탕체" panose="02030609000101010101" pitchFamily="17" charset="-127"/>
              </a:defRPr>
            </a:lvl1pPr>
          </a:lstStyle>
          <a:p>
            <a:fld id="{7DCBE1AC-13E3-448B-92E1-744536CA8FDF}" type="slidenum">
              <a:rPr lang="ko-KR" altLang="en-US" smtClean="0"/>
              <a:pPr/>
              <a:t>‹#›</a:t>
            </a:fld>
            <a:endParaRPr lang="ko-KR" altLang="en-US" dirty="0"/>
          </a:p>
        </p:txBody>
      </p:sp>
    </p:spTree>
    <p:extLst>
      <p:ext uri="{BB962C8B-B14F-4D97-AF65-F5344CB8AC3E}">
        <p14:creationId xmlns:p14="http://schemas.microsoft.com/office/powerpoint/2010/main" val="3529444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바탕" panose="02030600000101010101" pitchFamily="18" charset="-127"/>
          <a:ea typeface="문체부 바탕체" panose="02030609000101010101" pitchFamily="17"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바탕" panose="02030600000101010101" pitchFamily="18" charset="-127"/>
          <a:ea typeface="문체부 바탕체" panose="02030609000101010101" pitchFamily="17" charset="-127"/>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바탕" panose="02030600000101010101" pitchFamily="18" charset="-127"/>
          <a:ea typeface="문체부 바탕체" panose="02030609000101010101" pitchFamily="17" charset="-127"/>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바탕" panose="02030600000101010101" pitchFamily="18" charset="-127"/>
          <a:ea typeface="문체부 바탕체" panose="02030609000101010101" pitchFamily="17" charset="-127"/>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문체부 바탕체" panose="02030609000101010101" pitchFamily="17" charset="-127"/>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바탕" panose="02030600000101010101" pitchFamily="18" charset="-127"/>
          <a:ea typeface="문체부 바탕체" panose="02030609000101010101" pitchFamily="17"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8A6A85A6-A32F-21E4-DDF7-BB41E78DB03F}"/>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0C4DE"/>
              </a:solidFill>
              <a:latin typeface="바탕" panose="02030600000101010101" pitchFamily="18" charset="-127"/>
              <a:ea typeface="문체부 바탕체" panose="02030609000101010101" pitchFamily="17" charset="-127"/>
            </a:endParaRPr>
          </a:p>
        </p:txBody>
      </p:sp>
      <p:sp>
        <p:nvSpPr>
          <p:cNvPr id="9" name="TextBox 8">
            <a:extLst>
              <a:ext uri="{FF2B5EF4-FFF2-40B4-BE49-F238E27FC236}">
                <a16:creationId xmlns:a16="http://schemas.microsoft.com/office/drawing/2014/main" id="{3D5D2B8E-87F2-7B5B-8E9E-05CB8D545C65}"/>
              </a:ext>
            </a:extLst>
          </p:cNvPr>
          <p:cNvSpPr txBox="1"/>
          <p:nvPr/>
        </p:nvSpPr>
        <p:spPr>
          <a:xfrm>
            <a:off x="855027" y="3582183"/>
            <a:ext cx="3681347" cy="307777"/>
          </a:xfrm>
          <a:prstGeom prst="rect">
            <a:avLst/>
          </a:prstGeom>
          <a:noFill/>
        </p:spPr>
        <p:txBody>
          <a:bodyPr wrap="square" rtlCol="0">
            <a:spAutoFit/>
          </a:bodyPr>
          <a:lstStyle/>
          <a:p>
            <a:r>
              <a:rPr kumimoji="1" lang="en-US" altLang="ko-KR"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5</a:t>
            </a:r>
            <a:r>
              <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조 문정우 박재희 </a:t>
            </a:r>
            <a:r>
              <a:rPr kumimoji="1" lang="ko-KR" altLang="en-US" sz="1400" b="1" dirty="0" err="1">
                <a:solidFill>
                  <a:srgbClr val="353E35"/>
                </a:solidFill>
                <a:latin typeface="바탕" panose="02030600000101010101" pitchFamily="18" charset="-127"/>
                <a:ea typeface="바탕" panose="02030600000101010101" pitchFamily="18" charset="-127"/>
                <a:cs typeface="Mangal" panose="02040503050203030202" pitchFamily="18" charset="0"/>
              </a:rPr>
              <a:t>옥다애</a:t>
            </a:r>
            <a:r>
              <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rPr>
              <a:t> </a:t>
            </a:r>
            <a:r>
              <a:rPr kumimoji="1" lang="ko-KR" altLang="en-US" sz="1400" b="1" dirty="0" err="1">
                <a:solidFill>
                  <a:srgbClr val="353E35"/>
                </a:solidFill>
                <a:latin typeface="바탕" panose="02030600000101010101" pitchFamily="18" charset="-127"/>
                <a:ea typeface="바탕" panose="02030600000101010101" pitchFamily="18" charset="-127"/>
                <a:cs typeface="Mangal" panose="02040503050203030202" pitchFamily="18" charset="0"/>
              </a:rPr>
              <a:t>윤유나</a:t>
            </a:r>
            <a:endParaRPr kumimoji="1" lang="ko-KR" altLang="en-US" sz="1400" b="1" dirty="0">
              <a:solidFill>
                <a:srgbClr val="353E35"/>
              </a:solidFill>
              <a:latin typeface="바탕" panose="02030600000101010101" pitchFamily="18" charset="-127"/>
              <a:ea typeface="바탕" panose="02030600000101010101" pitchFamily="18" charset="-127"/>
              <a:cs typeface="Mangal" panose="02040503050203030202" pitchFamily="18" charset="0"/>
            </a:endParaRPr>
          </a:p>
        </p:txBody>
      </p:sp>
      <p:sp>
        <p:nvSpPr>
          <p:cNvPr id="10" name="TextBox 9">
            <a:extLst>
              <a:ext uri="{FF2B5EF4-FFF2-40B4-BE49-F238E27FC236}">
                <a16:creationId xmlns:a16="http://schemas.microsoft.com/office/drawing/2014/main" id="{D9D98589-1BF3-F657-3884-9DCD46AC9B0B}"/>
              </a:ext>
            </a:extLst>
          </p:cNvPr>
          <p:cNvSpPr txBox="1"/>
          <p:nvPr/>
        </p:nvSpPr>
        <p:spPr>
          <a:xfrm>
            <a:off x="855027" y="3135412"/>
            <a:ext cx="2253437" cy="523220"/>
          </a:xfrm>
          <a:prstGeom prst="rect">
            <a:avLst/>
          </a:prstGeom>
          <a:noFill/>
        </p:spPr>
        <p:txBody>
          <a:bodyPr wrap="none" rtlCol="0">
            <a:spAutoFit/>
          </a:bodyPr>
          <a:lstStyle/>
          <a:p>
            <a:r>
              <a:rPr kumimoji="1" lang="en-US" altLang="ko-KR" sz="2800" b="1" dirty="0">
                <a:solidFill>
                  <a:srgbClr val="353E35"/>
                </a:solidFill>
                <a:latin typeface="바탕" panose="02030600000101010101" pitchFamily="18" charset="-127"/>
                <a:ea typeface="바탕" panose="02030600000101010101" pitchFamily="18" charset="-127"/>
                <a:cs typeface="Mangal" panose="02040503050203030202" pitchFamily="18" charset="0"/>
              </a:rPr>
              <a:t>CAMPPANG</a:t>
            </a:r>
            <a:endParaRPr kumimoji="1" lang="ko-KR" altLang="en-US" sz="2800" b="1" dirty="0">
              <a:solidFill>
                <a:srgbClr val="353E35"/>
              </a:solidFill>
              <a:latin typeface="바탕" panose="02030600000101010101" pitchFamily="18" charset="-127"/>
              <a:ea typeface="바탕" panose="02030600000101010101" pitchFamily="18" charset="-127"/>
              <a:cs typeface="Mangal" panose="02040503050203030202" pitchFamily="18" charset="0"/>
            </a:endParaRPr>
          </a:p>
        </p:txBody>
      </p:sp>
      <p:pic>
        <p:nvPicPr>
          <p:cNvPr id="14" name="그림 13" descr="잔디, 나무, 실외, 하늘이(가) 표시된 사진&#10;&#10;자동 생성된 설명">
            <a:extLst>
              <a:ext uri="{FF2B5EF4-FFF2-40B4-BE49-F238E27FC236}">
                <a16:creationId xmlns:a16="http://schemas.microsoft.com/office/drawing/2014/main" id="{CA9E4196-897E-4CCB-978A-B75FA5143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5977" y="2240"/>
            <a:ext cx="5836030" cy="7295038"/>
          </a:xfrm>
          <a:prstGeom prst="rect">
            <a:avLst/>
          </a:prstGeom>
        </p:spPr>
      </p:pic>
    </p:spTree>
    <p:extLst>
      <p:ext uri="{BB962C8B-B14F-4D97-AF65-F5344CB8AC3E}">
        <p14:creationId xmlns:p14="http://schemas.microsoft.com/office/powerpoint/2010/main" val="2910139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E3BA513-0E8E-7AD6-37DE-DB90DE652F4D}"/>
              </a:ext>
            </a:extLst>
          </p:cNvPr>
          <p:cNvSpPr/>
          <p:nvPr/>
        </p:nvSpPr>
        <p:spPr>
          <a:xfrm>
            <a:off x="69530" y="881405"/>
            <a:ext cx="1616148"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1.Validation</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D66117A4-4EC9-7151-AF97-E47197446F48}"/>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Login</a:t>
            </a:r>
            <a:endParaRPr kumimoji="1" lang="ko-KR" altLang="en-US" sz="1600" dirty="0">
              <a:latin typeface="바탕" panose="02030600000101010101" pitchFamily="18" charset="-127"/>
              <a:ea typeface="문체부 바탕체" panose="02030609000101010101" pitchFamily="17" charset="-127"/>
            </a:endParaRPr>
          </a:p>
        </p:txBody>
      </p:sp>
      <p:pic>
        <p:nvPicPr>
          <p:cNvPr id="14" name="그림 13">
            <a:extLst>
              <a:ext uri="{FF2B5EF4-FFF2-40B4-BE49-F238E27FC236}">
                <a16:creationId xmlns:a16="http://schemas.microsoft.com/office/drawing/2014/main" id="{9F693785-4B64-D1A8-BD3D-4DCDEE74A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88" y="1767839"/>
            <a:ext cx="4013947" cy="4705539"/>
          </a:xfrm>
          <a:prstGeom prst="rect">
            <a:avLst/>
          </a:prstGeom>
        </p:spPr>
      </p:pic>
      <p:pic>
        <p:nvPicPr>
          <p:cNvPr id="16" name="그림 15">
            <a:extLst>
              <a:ext uri="{FF2B5EF4-FFF2-40B4-BE49-F238E27FC236}">
                <a16:creationId xmlns:a16="http://schemas.microsoft.com/office/drawing/2014/main" id="{507A2C4C-579E-1BA6-7A08-843E03F54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493" y="1767839"/>
            <a:ext cx="3115812" cy="4564566"/>
          </a:xfrm>
          <a:prstGeom prst="rect">
            <a:avLst/>
          </a:prstGeom>
        </p:spPr>
      </p:pic>
      <p:pic>
        <p:nvPicPr>
          <p:cNvPr id="18" name="그림 17">
            <a:extLst>
              <a:ext uri="{FF2B5EF4-FFF2-40B4-BE49-F238E27FC236}">
                <a16:creationId xmlns:a16="http://schemas.microsoft.com/office/drawing/2014/main" id="{CBFB8D27-4347-D4A4-A420-D6B28EAB2E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963" y="1767839"/>
            <a:ext cx="3217159" cy="4933455"/>
          </a:xfrm>
          <a:prstGeom prst="rect">
            <a:avLst/>
          </a:prstGeom>
        </p:spPr>
      </p:pic>
    </p:spTree>
    <p:extLst>
      <p:ext uri="{BB962C8B-B14F-4D97-AF65-F5344CB8AC3E}">
        <p14:creationId xmlns:p14="http://schemas.microsoft.com/office/powerpoint/2010/main" val="576019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5E3BA513-0E8E-7AD6-37DE-DB90DE652F4D}"/>
              </a:ext>
            </a:extLst>
          </p:cNvPr>
          <p:cNvSpPr/>
          <p:nvPr/>
        </p:nvSpPr>
        <p:spPr>
          <a:xfrm>
            <a:off x="69530" y="881405"/>
            <a:ext cx="841897"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2.API</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D66117A4-4EC9-7151-AF97-E47197446F48}"/>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Login</a:t>
            </a:r>
            <a:endParaRPr kumimoji="1" lang="ko-KR" altLang="en-US" sz="1600" dirty="0">
              <a:latin typeface="바탕" panose="02030600000101010101" pitchFamily="18" charset="-127"/>
              <a:ea typeface="문체부 바탕체" panose="02030609000101010101" pitchFamily="17" charset="-127"/>
            </a:endParaRPr>
          </a:p>
        </p:txBody>
      </p:sp>
      <p:sp>
        <p:nvSpPr>
          <p:cNvPr id="4" name="TextBox 3">
            <a:extLst>
              <a:ext uri="{FF2B5EF4-FFF2-40B4-BE49-F238E27FC236}">
                <a16:creationId xmlns:a16="http://schemas.microsoft.com/office/drawing/2014/main" id="{847346B8-55F4-84ED-73EC-50EE64561F19}"/>
              </a:ext>
            </a:extLst>
          </p:cNvPr>
          <p:cNvSpPr txBox="1"/>
          <p:nvPr/>
        </p:nvSpPr>
        <p:spPr>
          <a:xfrm>
            <a:off x="911427" y="754170"/>
            <a:ext cx="7236823" cy="1384995"/>
          </a:xfrm>
          <a:prstGeom prst="rect">
            <a:avLst/>
          </a:prstGeom>
          <a:noFill/>
        </p:spPr>
        <p:txBody>
          <a:bodyPr wrap="square">
            <a:spAutoFit/>
          </a:bodyPr>
          <a:lstStyle/>
          <a:p>
            <a:r>
              <a:rPr lang="en-US" altLang="ko-KR" sz="1400" dirty="0"/>
              <a:t>SSO</a:t>
            </a:r>
            <a:r>
              <a:rPr lang="ko-KR" altLang="en-US" sz="1400" dirty="0"/>
              <a:t>을 사용하기 위해서 네이버와 카카오 </a:t>
            </a:r>
            <a:r>
              <a:rPr lang="en-US" altLang="ko-KR" sz="1400" dirty="0"/>
              <a:t>API</a:t>
            </a:r>
            <a:r>
              <a:rPr lang="ko-KR" altLang="en-US" sz="1400" dirty="0"/>
              <a:t>를 연동 하였습니다</a:t>
            </a:r>
            <a:r>
              <a:rPr lang="en-US" altLang="ko-KR" sz="1400" dirty="0"/>
              <a:t>.</a:t>
            </a:r>
          </a:p>
          <a:p>
            <a:r>
              <a:rPr lang="ko-KR" altLang="en-US" sz="1400" dirty="0"/>
              <a:t>아직은 제대로 된 데이터를 받지 못하는 상태이기 때문에</a:t>
            </a:r>
            <a:r>
              <a:rPr lang="en-US" altLang="ko-KR" sz="1400" dirty="0"/>
              <a:t>, </a:t>
            </a:r>
            <a:r>
              <a:rPr lang="ko-KR" altLang="en-US" sz="1400" dirty="0"/>
              <a:t>화면 쪽에서만 가능한 기능들을 구현 했습니다</a:t>
            </a:r>
            <a:r>
              <a:rPr lang="en-US" altLang="ko-KR" sz="1400" dirty="0"/>
              <a:t>. </a:t>
            </a:r>
          </a:p>
          <a:p>
            <a:r>
              <a:rPr lang="en-US" altLang="ko-KR" sz="1400" dirty="0"/>
              <a:t>API</a:t>
            </a:r>
            <a:r>
              <a:rPr lang="ko-KR" altLang="en-US" sz="1400" dirty="0"/>
              <a:t>를 사용하는 이유는 좀 더 사용자들에게 접근성이 쉽고</a:t>
            </a:r>
            <a:r>
              <a:rPr lang="en-US" altLang="ko-KR" sz="1400" dirty="0"/>
              <a:t>,</a:t>
            </a:r>
            <a:r>
              <a:rPr lang="ko-KR" altLang="en-US" sz="1400" dirty="0"/>
              <a:t>만약</a:t>
            </a:r>
            <a:r>
              <a:rPr lang="en-US" altLang="ko-KR" sz="1400" dirty="0"/>
              <a:t> </a:t>
            </a:r>
            <a:r>
              <a:rPr lang="ko-KR" altLang="en-US" sz="1400" dirty="0"/>
              <a:t>서버까지  직접 다루게 되면</a:t>
            </a:r>
            <a:r>
              <a:rPr lang="en-US" altLang="ko-KR" sz="1400" dirty="0"/>
              <a:t> </a:t>
            </a:r>
            <a:r>
              <a:rPr lang="ko-KR" altLang="en-US" sz="1400" dirty="0"/>
              <a:t>좀 더  유연한 회원 관리가 되지 않을까 싶어 사용 하였습니다</a:t>
            </a:r>
            <a:r>
              <a:rPr lang="en-US" altLang="ko-KR" sz="1400" dirty="0"/>
              <a:t>. </a:t>
            </a:r>
            <a:r>
              <a:rPr lang="ko-KR" altLang="en-US" sz="1400" dirty="0"/>
              <a:t>아직은 서버까지 다루는 단계는 아니라</a:t>
            </a:r>
            <a:r>
              <a:rPr lang="en-US" altLang="ko-KR" sz="1400" dirty="0"/>
              <a:t>, </a:t>
            </a:r>
            <a:r>
              <a:rPr lang="ko-KR" altLang="en-US" sz="1400" dirty="0"/>
              <a:t>오류가 뜹니다</a:t>
            </a:r>
            <a:endParaRPr lang="en-US" altLang="ko-KR" sz="1400" dirty="0"/>
          </a:p>
        </p:txBody>
      </p:sp>
      <p:pic>
        <p:nvPicPr>
          <p:cNvPr id="8" name="그림 7">
            <a:extLst>
              <a:ext uri="{FF2B5EF4-FFF2-40B4-BE49-F238E27FC236}">
                <a16:creationId xmlns:a16="http://schemas.microsoft.com/office/drawing/2014/main" id="{121D99B4-BBF4-1194-E3B7-83C67B33A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9728" y="2315058"/>
            <a:ext cx="3998522" cy="3402399"/>
          </a:xfrm>
          <a:prstGeom prst="rect">
            <a:avLst/>
          </a:prstGeom>
        </p:spPr>
      </p:pic>
      <p:pic>
        <p:nvPicPr>
          <p:cNvPr id="10" name="그림 9">
            <a:extLst>
              <a:ext uri="{FF2B5EF4-FFF2-40B4-BE49-F238E27FC236}">
                <a16:creationId xmlns:a16="http://schemas.microsoft.com/office/drawing/2014/main" id="{38F5308A-3D23-610D-1E92-640F21850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48" y="2185270"/>
            <a:ext cx="3136776" cy="4359148"/>
          </a:xfrm>
          <a:prstGeom prst="rect">
            <a:avLst/>
          </a:prstGeom>
        </p:spPr>
      </p:pic>
      <p:pic>
        <p:nvPicPr>
          <p:cNvPr id="12" name="그림 11">
            <a:extLst>
              <a:ext uri="{FF2B5EF4-FFF2-40B4-BE49-F238E27FC236}">
                <a16:creationId xmlns:a16="http://schemas.microsoft.com/office/drawing/2014/main" id="{FC213BB8-10B2-36E4-B562-5831F5DB0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9578" y="1575681"/>
            <a:ext cx="3129756" cy="4881154"/>
          </a:xfrm>
          <a:prstGeom prst="rect">
            <a:avLst/>
          </a:prstGeom>
        </p:spPr>
      </p:pic>
    </p:spTree>
    <p:extLst>
      <p:ext uri="{BB962C8B-B14F-4D97-AF65-F5344CB8AC3E}">
        <p14:creationId xmlns:p14="http://schemas.microsoft.com/office/powerpoint/2010/main" val="2655801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F9EE9D2-FBA6-9DC5-9CB1-3985C267F577}"/>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latin typeface="바탕" panose="02030600000101010101" pitchFamily="18" charset="-127"/>
                <a:ea typeface="문체부 바탕체" panose="02030609000101010101" pitchFamily="17" charset="-127"/>
              </a:rPr>
              <a:t>페이지 구성</a:t>
            </a:r>
          </a:p>
        </p:txBody>
      </p:sp>
      <p:sp>
        <p:nvSpPr>
          <p:cNvPr id="5" name="직사각형 4">
            <a:extLst>
              <a:ext uri="{FF2B5EF4-FFF2-40B4-BE49-F238E27FC236}">
                <a16:creationId xmlns:a16="http://schemas.microsoft.com/office/drawing/2014/main" id="{84F1439D-25AF-7A78-0E28-58F95F08E338}"/>
              </a:ext>
            </a:extLst>
          </p:cNvPr>
          <p:cNvSpPr/>
          <p:nvPr/>
        </p:nvSpPr>
        <p:spPr>
          <a:xfrm>
            <a:off x="1447800" y="26797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Information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AF1F29A5-F7D5-9E98-1C48-C8536F9CD2C9}"/>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Login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8F509D45-1EAD-0862-461F-5DB5C8AC2B48}"/>
              </a:ext>
            </a:extLst>
          </p:cNvPr>
          <p:cNvSpPr/>
          <p:nvPr/>
        </p:nvSpPr>
        <p:spPr>
          <a:xfrm>
            <a:off x="1447800" y="42545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Signup</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1" name="직사각형 10">
            <a:extLst>
              <a:ext uri="{FF2B5EF4-FFF2-40B4-BE49-F238E27FC236}">
                <a16:creationId xmlns:a16="http://schemas.microsoft.com/office/drawing/2014/main" id="{8C7A85B7-63E8-7BF4-13E6-DFBE12D8FF60}"/>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B0C4DE"/>
              </a:solidFill>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1272CD7B-D4C6-6CE4-2250-94D85E4B3544}"/>
              </a:ext>
            </a:extLst>
          </p:cNvPr>
          <p:cNvSpPr/>
          <p:nvPr/>
        </p:nvSpPr>
        <p:spPr>
          <a:xfrm>
            <a:off x="6128834" y="1892300"/>
            <a:ext cx="2291012"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Sign up(</a:t>
            </a:r>
            <a:r>
              <a:rPr kumimoji="1" lang="ko-KR" altLang="en-US" sz="2000" b="1" dirty="0">
                <a:latin typeface="바탕" panose="02030600000101010101" pitchFamily="18" charset="-127"/>
                <a:ea typeface="문체부 바탕체" panose="02030609000101010101" pitchFamily="17" charset="-127"/>
              </a:rPr>
              <a:t>회원가입</a:t>
            </a:r>
            <a:r>
              <a:rPr kumimoji="1" lang="en-US" altLang="ko-KR" sz="2000" b="1" dirty="0">
                <a:latin typeface="바탕" panose="02030600000101010101" pitchFamily="18" charset="-127"/>
                <a:ea typeface="문체부 바탕체" panose="02030609000101010101" pitchFamily="17" charset="-127"/>
              </a:rPr>
              <a:t>)</a:t>
            </a:r>
            <a:endParaRPr lang="ko-KR" altLang="en-US" sz="2000" b="1"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5270E297-7012-1E28-ACF0-C5596141A0AC}"/>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Sign up</a:t>
            </a:r>
            <a:endParaRPr kumimoji="1" lang="ko-KR" altLang="en-US" sz="1600" dirty="0">
              <a:latin typeface="바탕" panose="02030600000101010101" pitchFamily="18" charset="-127"/>
              <a:ea typeface="문체부 바탕체" panose="02030609000101010101" pitchFamily="17" charset="-127"/>
            </a:endParaRPr>
          </a:p>
        </p:txBody>
      </p:sp>
      <p:sp>
        <p:nvSpPr>
          <p:cNvPr id="9" name="TextBox 8">
            <a:extLst>
              <a:ext uri="{FF2B5EF4-FFF2-40B4-BE49-F238E27FC236}">
                <a16:creationId xmlns:a16="http://schemas.microsoft.com/office/drawing/2014/main" id="{F2FF8ADF-C32C-DA35-4F51-5723EDE9FEF8}"/>
              </a:ext>
            </a:extLst>
          </p:cNvPr>
          <p:cNvSpPr txBox="1"/>
          <p:nvPr/>
        </p:nvSpPr>
        <p:spPr>
          <a:xfrm>
            <a:off x="6096000" y="2728365"/>
            <a:ext cx="4737100" cy="369332"/>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1.Validation &amp; function</a:t>
            </a:r>
          </a:p>
        </p:txBody>
      </p:sp>
    </p:spTree>
    <p:extLst>
      <p:ext uri="{BB962C8B-B14F-4D97-AF65-F5344CB8AC3E}">
        <p14:creationId xmlns:p14="http://schemas.microsoft.com/office/powerpoint/2010/main" val="2798985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137337" y="1422080"/>
            <a:ext cx="7314837" cy="738664"/>
          </a:xfrm>
          <a:prstGeom prst="rect">
            <a:avLst/>
          </a:prstGeom>
          <a:noFill/>
        </p:spPr>
        <p:txBody>
          <a:bodyPr wrap="square" rtlCol="0">
            <a:spAutoFit/>
          </a:bodyPr>
          <a:lstStyle/>
          <a:p>
            <a:r>
              <a:rPr kumimoji="1" lang="ko-KR" altLang="en-US" sz="1400" dirty="0">
                <a:latin typeface="바탕" panose="02030600000101010101" pitchFamily="18" charset="-127"/>
                <a:ea typeface="문체부 바탕체" panose="02030609000101010101" pitchFamily="17" charset="-127"/>
              </a:rPr>
              <a:t>이 부분도 로그인 페이지와 비슷한 기능입니다</a:t>
            </a:r>
            <a:r>
              <a:rPr kumimoji="1" lang="en-US" altLang="ko-KR" sz="1400" dirty="0">
                <a:latin typeface="바탕" panose="02030600000101010101" pitchFamily="18" charset="-127"/>
                <a:ea typeface="문체부 바탕체" panose="02030609000101010101" pitchFamily="17" charset="-127"/>
              </a:rPr>
              <a:t>.</a:t>
            </a:r>
          </a:p>
          <a:p>
            <a:r>
              <a:rPr kumimoji="1" lang="en-US" altLang="ko-KR" sz="1400" dirty="0">
                <a:latin typeface="바탕" panose="02030600000101010101" pitchFamily="18" charset="-127"/>
                <a:ea typeface="문체부 바탕체" panose="02030609000101010101" pitchFamily="17" charset="-127"/>
              </a:rPr>
              <a:t>Input</a:t>
            </a:r>
            <a:r>
              <a:rPr kumimoji="1" lang="ko-KR" altLang="en-US" sz="1400" dirty="0">
                <a:latin typeface="바탕" panose="02030600000101010101" pitchFamily="18" charset="-127"/>
                <a:ea typeface="문체부 바탕체" panose="02030609000101010101" pitchFamily="17" charset="-127"/>
              </a:rPr>
              <a:t>으로 받은 텍스트를 정규식을 통해서 텍스트 값이 유효한지 검사를 한 다음</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공백이 존재 한다면 알림 창을 통해</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사용자 들에게 알 수 있게 했습니다</a:t>
            </a:r>
            <a:r>
              <a:rPr kumimoji="1" lang="en-US" altLang="ko-KR" sz="1400" dirty="0">
                <a:latin typeface="바탕" panose="02030600000101010101" pitchFamily="18" charset="-127"/>
                <a:ea typeface="문체부 바탕체" panose="02030609000101010101" pitchFamily="17" charset="-127"/>
              </a:rPr>
              <a:t>.</a:t>
            </a:r>
            <a:endParaRPr kumimoji="1" lang="ko-KR" altLang="en-US" sz="1400"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154F5FAC-A030-8603-278E-E91AC939E0C2}"/>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Sign up</a:t>
            </a:r>
            <a:endParaRPr kumimoji="1" lang="ko-KR" altLang="en-US" sz="1600" dirty="0">
              <a:latin typeface="바탕" panose="02030600000101010101" pitchFamily="18" charset="-127"/>
              <a:ea typeface="문체부 바탕체" panose="02030609000101010101" pitchFamily="17" charset="-127"/>
            </a:endParaRPr>
          </a:p>
        </p:txBody>
      </p:sp>
      <p:sp>
        <p:nvSpPr>
          <p:cNvPr id="3" name="직사각형 2">
            <a:extLst>
              <a:ext uri="{FF2B5EF4-FFF2-40B4-BE49-F238E27FC236}">
                <a16:creationId xmlns:a16="http://schemas.microsoft.com/office/drawing/2014/main" id="{2473B84D-AA57-BEB5-B564-4F88B0391280}"/>
              </a:ext>
            </a:extLst>
          </p:cNvPr>
          <p:cNvSpPr/>
          <p:nvPr/>
        </p:nvSpPr>
        <p:spPr>
          <a:xfrm>
            <a:off x="137337" y="934358"/>
            <a:ext cx="2964273"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1.Validation &amp; function</a:t>
            </a:r>
            <a:endParaRPr lang="ko-KR" altLang="en-US" sz="2000" b="1" dirty="0">
              <a:latin typeface="바탕" panose="02030600000101010101" pitchFamily="18" charset="-127"/>
              <a:ea typeface="문체부 바탕체" panose="02030609000101010101" pitchFamily="17" charset="-127"/>
            </a:endParaRPr>
          </a:p>
        </p:txBody>
      </p:sp>
      <p:pic>
        <p:nvPicPr>
          <p:cNvPr id="8" name="그림 7">
            <a:extLst>
              <a:ext uri="{FF2B5EF4-FFF2-40B4-BE49-F238E27FC236}">
                <a16:creationId xmlns:a16="http://schemas.microsoft.com/office/drawing/2014/main" id="{F42872AA-6D7B-1D1D-4294-1CEFF311F386}"/>
              </a:ext>
            </a:extLst>
          </p:cNvPr>
          <p:cNvPicPr>
            <a:picLocks noChangeAspect="1"/>
          </p:cNvPicPr>
          <p:nvPr/>
        </p:nvPicPr>
        <p:blipFill>
          <a:blip r:embed="rId2"/>
          <a:stretch>
            <a:fillRect/>
          </a:stretch>
        </p:blipFill>
        <p:spPr>
          <a:xfrm>
            <a:off x="-1" y="2160744"/>
            <a:ext cx="8350677" cy="4697256"/>
          </a:xfrm>
          <a:prstGeom prst="rect">
            <a:avLst/>
          </a:prstGeom>
        </p:spPr>
      </p:pic>
      <p:pic>
        <p:nvPicPr>
          <p:cNvPr id="10" name="그림 9">
            <a:extLst>
              <a:ext uri="{FF2B5EF4-FFF2-40B4-BE49-F238E27FC236}">
                <a16:creationId xmlns:a16="http://schemas.microsoft.com/office/drawing/2014/main" id="{3F64473F-44FA-4E95-5BA9-372F7F59C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8727" y="4743155"/>
            <a:ext cx="6973273" cy="2114845"/>
          </a:xfrm>
          <a:prstGeom prst="rect">
            <a:avLst/>
          </a:prstGeom>
        </p:spPr>
      </p:pic>
    </p:spTree>
    <p:extLst>
      <p:ext uri="{BB962C8B-B14F-4D97-AF65-F5344CB8AC3E}">
        <p14:creationId xmlns:p14="http://schemas.microsoft.com/office/powerpoint/2010/main" val="3564891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154F5FAC-A030-8603-278E-E91AC939E0C2}"/>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Sign up</a:t>
            </a:r>
            <a:endParaRPr kumimoji="1" lang="ko-KR" altLang="en-US" sz="1600" dirty="0">
              <a:latin typeface="바탕" panose="02030600000101010101" pitchFamily="18" charset="-127"/>
              <a:ea typeface="문체부 바탕체" panose="02030609000101010101" pitchFamily="17" charset="-127"/>
            </a:endParaRPr>
          </a:p>
        </p:txBody>
      </p:sp>
      <p:sp>
        <p:nvSpPr>
          <p:cNvPr id="3" name="직사각형 2">
            <a:extLst>
              <a:ext uri="{FF2B5EF4-FFF2-40B4-BE49-F238E27FC236}">
                <a16:creationId xmlns:a16="http://schemas.microsoft.com/office/drawing/2014/main" id="{2473B84D-AA57-BEB5-B564-4F88B0391280}"/>
              </a:ext>
            </a:extLst>
          </p:cNvPr>
          <p:cNvSpPr/>
          <p:nvPr/>
        </p:nvSpPr>
        <p:spPr>
          <a:xfrm>
            <a:off x="137337" y="934358"/>
            <a:ext cx="2964273"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1.Validation &amp; function</a:t>
            </a:r>
            <a:endParaRPr lang="ko-KR" altLang="en-US" sz="2000" b="1" dirty="0">
              <a:latin typeface="바탕" panose="02030600000101010101" pitchFamily="18" charset="-127"/>
              <a:ea typeface="문체부 바탕체" panose="02030609000101010101" pitchFamily="17" charset="-127"/>
            </a:endParaRPr>
          </a:p>
        </p:txBody>
      </p:sp>
      <p:pic>
        <p:nvPicPr>
          <p:cNvPr id="7" name="그림 6">
            <a:extLst>
              <a:ext uri="{FF2B5EF4-FFF2-40B4-BE49-F238E27FC236}">
                <a16:creationId xmlns:a16="http://schemas.microsoft.com/office/drawing/2014/main" id="{11526087-E2B4-CA50-7F91-071E9EE43B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75191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31E0D4-39EC-DC92-4615-47FC3014D2B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414E803-831A-7FB1-EB9A-3F8D3F763087}"/>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91FFC46E-2C53-84D1-26F7-BC14A705B1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8706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E17519-D70E-E4BA-1B96-23B35648529C}"/>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54AEFA01-56BB-EE4D-F37A-B0CDB60E01C1}"/>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889F893A-2119-7646-4763-D8883BEEC4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780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D963D8B-3510-4D07-FEF7-ADA724AE8D4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AEBCF3F-1A3F-D3B6-77F4-8A04E0FD174B}"/>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038BDC6A-8374-9CEE-DEE1-A16DAAC669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9249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C6C6267-E96B-2386-D166-C645E5C3A9F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D57A7A2-8B77-4874-DE6C-89F9FB65A3DE}"/>
              </a:ext>
            </a:extLst>
          </p:cNvPr>
          <p:cNvSpPr>
            <a:spLocks noGrp="1"/>
          </p:cNvSpPr>
          <p:nvPr>
            <p:ph idx="1"/>
          </p:nvPr>
        </p:nvSpPr>
        <p:spPr/>
        <p:txBody>
          <a:bodyPr/>
          <a:lstStyle/>
          <a:p>
            <a:endParaRPr lang="ko-KR" altLang="en-US"/>
          </a:p>
        </p:txBody>
      </p:sp>
      <p:pic>
        <p:nvPicPr>
          <p:cNvPr id="5" name="그림 4">
            <a:extLst>
              <a:ext uri="{FF2B5EF4-FFF2-40B4-BE49-F238E27FC236}">
                <a16:creationId xmlns:a16="http://schemas.microsoft.com/office/drawing/2014/main" id="{4F9D568D-6058-3FC3-6C67-AC9F51437CE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6416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0C4DE"/>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93BC37-0AD8-1EA8-02A8-0F5EEDA8AA7E}"/>
              </a:ext>
            </a:extLst>
          </p:cNvPr>
          <p:cNvSpPr txBox="1"/>
          <p:nvPr/>
        </p:nvSpPr>
        <p:spPr>
          <a:xfrm>
            <a:off x="5182962" y="3244334"/>
            <a:ext cx="1911101" cy="369332"/>
          </a:xfrm>
          <a:prstGeom prst="rect">
            <a:avLst/>
          </a:prstGeom>
          <a:noFill/>
        </p:spPr>
        <p:txBody>
          <a:bodyPr wrap="none" rtlCol="0">
            <a:spAutoFit/>
          </a:bodyPr>
          <a:lstStyle/>
          <a:p>
            <a:r>
              <a:rPr kumimoji="1" lang="en-US" altLang="ko-KR" dirty="0">
                <a:latin typeface="바탕" panose="02030600000101010101" pitchFamily="18" charset="-127"/>
                <a:ea typeface="문체부 바탕체" panose="02030609000101010101" pitchFamily="17" charset="-127"/>
              </a:rPr>
              <a:t>THANK YOU </a:t>
            </a:r>
            <a:r>
              <a:rPr kumimoji="1" lang="en-US" altLang="ko-KR" dirty="0">
                <a:latin typeface="바탕" panose="02030600000101010101" pitchFamily="18" charset="-127"/>
                <a:ea typeface="문체부 바탕체" panose="02030609000101010101" pitchFamily="17" charset="-127"/>
                <a:sym typeface="Wingdings" pitchFamily="2" charset="2"/>
              </a:rPr>
              <a:t></a:t>
            </a:r>
            <a:endParaRPr kumimoji="1" lang="ko-KR" altLang="en-US"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358909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7C7A840B-AEDF-828C-D799-9842E859B88F}"/>
              </a:ext>
            </a:extLst>
          </p:cNvPr>
          <p:cNvSpPr/>
          <p:nvPr/>
        </p:nvSpPr>
        <p:spPr>
          <a:xfrm>
            <a:off x="1447800" y="18923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latin typeface="바탕" panose="02030600000101010101" pitchFamily="18" charset="-127"/>
                <a:ea typeface="문체부 바탕체" panose="02030609000101010101" pitchFamily="17" charset="-127"/>
              </a:rPr>
              <a:t>페이지구성</a:t>
            </a:r>
          </a:p>
        </p:txBody>
      </p:sp>
      <p:sp>
        <p:nvSpPr>
          <p:cNvPr id="5" name="직사각형 4">
            <a:extLst>
              <a:ext uri="{FF2B5EF4-FFF2-40B4-BE49-F238E27FC236}">
                <a16:creationId xmlns:a16="http://schemas.microsoft.com/office/drawing/2014/main" id="{F977E533-FF3E-D616-4D77-68E0232A2C6A}"/>
              </a:ext>
            </a:extLst>
          </p:cNvPr>
          <p:cNvSpPr/>
          <p:nvPr/>
        </p:nvSpPr>
        <p:spPr>
          <a:xfrm>
            <a:off x="1447800" y="26797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Information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8E1EE08D-B48D-2B0A-74A6-A18973FF687E}"/>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Login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1A32C33F-4E7C-2E13-F140-07802292F2B3}"/>
              </a:ext>
            </a:extLst>
          </p:cNvPr>
          <p:cNvSpPr/>
          <p:nvPr/>
        </p:nvSpPr>
        <p:spPr>
          <a:xfrm>
            <a:off x="1447800" y="4306027"/>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Signup</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9" name="직사각형 8">
            <a:extLst>
              <a:ext uri="{FF2B5EF4-FFF2-40B4-BE49-F238E27FC236}">
                <a16:creationId xmlns:a16="http://schemas.microsoft.com/office/drawing/2014/main" id="{5C74BAC1-A2F6-DDB3-9836-26EED0D81EDF}"/>
              </a:ext>
            </a:extLst>
          </p:cNvPr>
          <p:cNvSpPr/>
          <p:nvPr/>
        </p:nvSpPr>
        <p:spPr>
          <a:xfrm>
            <a:off x="6128834" y="1892300"/>
            <a:ext cx="1593706" cy="400110"/>
          </a:xfrm>
          <a:prstGeom prst="rect">
            <a:avLst/>
          </a:prstGeom>
        </p:spPr>
        <p:txBody>
          <a:bodyPr wrap="none">
            <a:spAutoFit/>
          </a:bodyPr>
          <a:lstStyle/>
          <a:p>
            <a:r>
              <a:rPr kumimoji="1" lang="ko-KR" altLang="en-US" sz="2000" b="1" dirty="0">
                <a:latin typeface="바탕" panose="02030600000101010101" pitchFamily="18" charset="-127"/>
                <a:ea typeface="문체부 바탕체" panose="02030609000101010101" pitchFamily="17" charset="-127"/>
              </a:rPr>
              <a:t>페이지 구성</a:t>
            </a:r>
            <a:endParaRPr lang="ko-KR" altLang="en-US" sz="2000" b="1" dirty="0">
              <a:latin typeface="바탕" panose="02030600000101010101" pitchFamily="18" charset="-127"/>
              <a:ea typeface="문체부 바탕체" panose="02030609000101010101" pitchFamily="17" charset="-127"/>
            </a:endParaRPr>
          </a:p>
        </p:txBody>
      </p:sp>
      <p:sp>
        <p:nvSpPr>
          <p:cNvPr id="13" name="직사각형 12">
            <a:extLst>
              <a:ext uri="{FF2B5EF4-FFF2-40B4-BE49-F238E27FC236}">
                <a16:creationId xmlns:a16="http://schemas.microsoft.com/office/drawing/2014/main" id="{295BCE35-44EE-0081-19C8-70230626E209}"/>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527292AF-F5E0-6350-02FD-5959B8C9E8D5}"/>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95EED8C5-8965-9478-D2B3-66D5C4A4C937}"/>
              </a:ext>
            </a:extLst>
          </p:cNvPr>
          <p:cNvSpPr txBox="1"/>
          <p:nvPr/>
        </p:nvSpPr>
        <p:spPr>
          <a:xfrm>
            <a:off x="6096000" y="2679700"/>
            <a:ext cx="4876800" cy="923330"/>
          </a:xfrm>
          <a:prstGeom prst="rect">
            <a:avLst/>
          </a:prstGeom>
          <a:noFill/>
        </p:spPr>
        <p:txBody>
          <a:bodyPr wrap="square" rtlCol="0">
            <a:spAutoFit/>
          </a:bodyPr>
          <a:lstStyle/>
          <a:p>
            <a:pPr marL="342900" indent="-342900">
              <a:buAutoNum type="arabicPeriod"/>
            </a:pPr>
            <a:r>
              <a:rPr lang="en-US" altLang="ko-KR" dirty="0"/>
              <a:t>Information(</a:t>
            </a:r>
            <a:r>
              <a:rPr lang="ko-KR" altLang="en-US" dirty="0"/>
              <a:t>캠핑장 정보</a:t>
            </a:r>
            <a:r>
              <a:rPr lang="en-US" altLang="ko-KR" dirty="0"/>
              <a:t>)</a:t>
            </a:r>
          </a:p>
          <a:p>
            <a:pPr marL="342900" indent="-342900">
              <a:buAutoNum type="arabicPeriod"/>
            </a:pPr>
            <a:r>
              <a:rPr lang="en-US" altLang="ko-KR" dirty="0"/>
              <a:t>Login(</a:t>
            </a:r>
            <a:r>
              <a:rPr lang="ko-KR" altLang="en-US" dirty="0"/>
              <a:t>로그인</a:t>
            </a:r>
            <a:r>
              <a:rPr lang="en-US" altLang="ko-KR" dirty="0"/>
              <a:t>)</a:t>
            </a:r>
          </a:p>
          <a:p>
            <a:pPr marL="342900" indent="-342900">
              <a:buAutoNum type="arabicPeriod"/>
            </a:pPr>
            <a:r>
              <a:rPr lang="en-US" altLang="ko-KR" dirty="0"/>
              <a:t>Signup(</a:t>
            </a:r>
            <a:r>
              <a:rPr lang="ko-KR" altLang="en-US" dirty="0"/>
              <a:t>회원가입</a:t>
            </a:r>
            <a:r>
              <a:rPr lang="en-US" altLang="ko-KR" dirty="0"/>
              <a:t>)</a:t>
            </a:r>
          </a:p>
        </p:txBody>
      </p:sp>
    </p:spTree>
    <p:extLst>
      <p:ext uri="{BB962C8B-B14F-4D97-AF65-F5344CB8AC3E}">
        <p14:creationId xmlns:p14="http://schemas.microsoft.com/office/powerpoint/2010/main" val="310631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E96B13A5-4ADE-ABEE-5EFF-0458F2060503}"/>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latin typeface="바탕" panose="02030600000101010101" pitchFamily="18" charset="-127"/>
                <a:ea typeface="문체부 바탕체" panose="02030609000101010101" pitchFamily="17" charset="-127"/>
              </a:rPr>
              <a:t>페이지구성</a:t>
            </a:r>
          </a:p>
        </p:txBody>
      </p:sp>
      <p:sp>
        <p:nvSpPr>
          <p:cNvPr id="5" name="직사각형 4">
            <a:extLst>
              <a:ext uri="{FF2B5EF4-FFF2-40B4-BE49-F238E27FC236}">
                <a16:creationId xmlns:a16="http://schemas.microsoft.com/office/drawing/2014/main" id="{FBAA735F-3923-8480-B78E-085E99C143E9}"/>
              </a:ext>
            </a:extLst>
          </p:cNvPr>
          <p:cNvSpPr/>
          <p:nvPr/>
        </p:nvSpPr>
        <p:spPr>
          <a:xfrm>
            <a:off x="1447800" y="26797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Information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3A9D8C8A-C45D-08F8-B167-756D13B4CB2B}"/>
              </a:ext>
            </a:extLst>
          </p:cNvPr>
          <p:cNvSpPr/>
          <p:nvPr/>
        </p:nvSpPr>
        <p:spPr>
          <a:xfrm>
            <a:off x="1447800" y="34671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Login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7" name="직사각형 6">
            <a:extLst>
              <a:ext uri="{FF2B5EF4-FFF2-40B4-BE49-F238E27FC236}">
                <a16:creationId xmlns:a16="http://schemas.microsoft.com/office/drawing/2014/main" id="{C011F5A3-ECC5-9B40-1929-5F6220E52756}"/>
              </a:ext>
            </a:extLst>
          </p:cNvPr>
          <p:cNvSpPr/>
          <p:nvPr/>
        </p:nvSpPr>
        <p:spPr>
          <a:xfrm>
            <a:off x="1447800" y="42545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Signup</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0" name="직사각형 9">
            <a:extLst>
              <a:ext uri="{FF2B5EF4-FFF2-40B4-BE49-F238E27FC236}">
                <a16:creationId xmlns:a16="http://schemas.microsoft.com/office/drawing/2014/main" id="{C7C70FB0-E4C4-0DB0-192D-A6BC402917B4}"/>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E90BE00C-11EA-0EE7-D68A-7FF5CF1666E2}"/>
              </a:ext>
            </a:extLst>
          </p:cNvPr>
          <p:cNvSpPr/>
          <p:nvPr/>
        </p:nvSpPr>
        <p:spPr>
          <a:xfrm>
            <a:off x="6128834" y="1892300"/>
            <a:ext cx="1566454"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Information</a:t>
            </a:r>
            <a:endParaRPr lang="ko-KR" altLang="en-US" sz="2000" b="1"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949DAA13-9238-7670-7DF3-B0AD0939EEF9}"/>
              </a:ext>
            </a:extLst>
          </p:cNvPr>
          <p:cNvSpPr txBox="1"/>
          <p:nvPr/>
        </p:nvSpPr>
        <p:spPr>
          <a:xfrm>
            <a:off x="6096000" y="2693531"/>
            <a:ext cx="4737100" cy="923330"/>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1.Scroll &amp; navbar</a:t>
            </a:r>
          </a:p>
          <a:p>
            <a:r>
              <a:rPr kumimoji="1" lang="en-US" altLang="ko-KR" dirty="0">
                <a:latin typeface="바탕" panose="02030600000101010101" pitchFamily="18" charset="-127"/>
                <a:ea typeface="문체부 바탕체" panose="02030609000101010101" pitchFamily="17" charset="-127"/>
              </a:rPr>
              <a:t>2.Media </a:t>
            </a:r>
          </a:p>
          <a:p>
            <a:r>
              <a:rPr kumimoji="1" lang="en-US" altLang="ko-KR" dirty="0">
                <a:latin typeface="바탕" panose="02030600000101010101" pitchFamily="18" charset="-127"/>
                <a:ea typeface="문체부 바탕체" panose="02030609000101010101" pitchFamily="17" charset="-127"/>
              </a:rPr>
              <a:t>3.Ejs </a:t>
            </a:r>
            <a:endParaRPr kumimoji="1" lang="ko-KR" altLang="en-US" dirty="0">
              <a:latin typeface="바탕" panose="02030600000101010101" pitchFamily="18" charset="-127"/>
              <a:ea typeface="문체부 바탕체" panose="02030609000101010101" pitchFamily="17" charset="-127"/>
            </a:endParaRPr>
          </a:p>
        </p:txBody>
      </p:sp>
      <p:sp>
        <p:nvSpPr>
          <p:cNvPr id="8" name="TextBox 7">
            <a:extLst>
              <a:ext uri="{FF2B5EF4-FFF2-40B4-BE49-F238E27FC236}">
                <a16:creationId xmlns:a16="http://schemas.microsoft.com/office/drawing/2014/main" id="{BC513BF7-55D0-4A3C-D9B9-B07183D19C01}"/>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207393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3097722" y="4633764"/>
            <a:ext cx="6995512" cy="1200329"/>
          </a:xfrm>
          <a:prstGeom prst="rect">
            <a:avLst/>
          </a:prstGeom>
          <a:noFill/>
        </p:spPr>
        <p:txBody>
          <a:bodyPr wrap="square" rtlCol="0">
            <a:spAutoFit/>
          </a:bodyPr>
          <a:lstStyle/>
          <a:p>
            <a:r>
              <a:rPr kumimoji="1" lang="ko-KR" altLang="en-US" dirty="0">
                <a:latin typeface="바탕" panose="02030600000101010101" pitchFamily="18" charset="-127"/>
                <a:ea typeface="문체부 바탕체" panose="02030609000101010101" pitchFamily="17" charset="-127"/>
              </a:rPr>
              <a:t>먼저 다른 화면에서는 </a:t>
            </a:r>
            <a:r>
              <a:rPr kumimoji="1" lang="en-US" altLang="ko-KR" dirty="0">
                <a:latin typeface="바탕" panose="02030600000101010101" pitchFamily="18" charset="-127"/>
                <a:ea typeface="문체부 바탕체" panose="02030609000101010101" pitchFamily="17" charset="-127"/>
              </a:rPr>
              <a:t>navbar(</a:t>
            </a:r>
            <a:r>
              <a:rPr kumimoji="1" lang="ko-KR" altLang="en-US" dirty="0">
                <a:latin typeface="바탕" panose="02030600000101010101" pitchFamily="18" charset="-127"/>
                <a:ea typeface="문체부 바탕체" panose="02030609000101010101" pitchFamily="17" charset="-127"/>
              </a:rPr>
              <a:t>상단안내바</a:t>
            </a:r>
            <a:r>
              <a:rPr kumimoji="1" lang="en-US" altLang="ko-KR" dirty="0">
                <a:latin typeface="바탕" panose="02030600000101010101" pitchFamily="18" charset="-127"/>
                <a:ea typeface="문체부 바탕체" panose="02030609000101010101" pitchFamily="17" charset="-127"/>
              </a:rPr>
              <a:t>) </a:t>
            </a:r>
            <a:r>
              <a:rPr kumimoji="1" lang="ko-KR" altLang="en-US" dirty="0">
                <a:latin typeface="바탕" panose="02030600000101010101" pitchFamily="18" charset="-127"/>
                <a:ea typeface="문체부 바탕체" panose="02030609000101010101" pitchFamily="17" charset="-127"/>
              </a:rPr>
              <a:t>배경색이 보이지만</a:t>
            </a:r>
            <a:r>
              <a:rPr kumimoji="1" lang="en-US" altLang="ko-KR" dirty="0">
                <a:latin typeface="바탕" panose="02030600000101010101" pitchFamily="18" charset="-127"/>
                <a:ea typeface="문체부 바탕체" panose="02030609000101010101" pitchFamily="17" charset="-127"/>
              </a:rPr>
              <a:t>, </a:t>
            </a:r>
            <a:r>
              <a:rPr kumimoji="1" lang="ko-KR" altLang="en-US" dirty="0">
                <a:latin typeface="바탕" panose="02030600000101010101" pitchFamily="18" charset="-127"/>
                <a:ea typeface="문체부 바탕체" panose="02030609000101010101" pitchFamily="17" charset="-127"/>
              </a:rPr>
              <a:t>동영상을 넣는 </a:t>
            </a:r>
            <a:r>
              <a:rPr kumimoji="1" lang="en-US" altLang="ko-KR" dirty="0">
                <a:latin typeface="바탕" panose="02030600000101010101" pitchFamily="18" charset="-127"/>
                <a:ea typeface="문체부 바탕체" panose="02030609000101010101" pitchFamily="17" charset="-127"/>
              </a:rPr>
              <a:t>information</a:t>
            </a:r>
            <a:r>
              <a:rPr kumimoji="1" lang="ko-KR" altLang="en-US" dirty="0">
                <a:latin typeface="바탕" panose="02030600000101010101" pitchFamily="18" charset="-127"/>
                <a:ea typeface="문체부 바탕체" panose="02030609000101010101" pitchFamily="17" charset="-127"/>
              </a:rPr>
              <a:t>페이지에서는 동영상이 보이게 하고</a:t>
            </a:r>
            <a:r>
              <a:rPr kumimoji="1" lang="en-US" altLang="ko-KR" dirty="0">
                <a:latin typeface="바탕" panose="02030600000101010101" pitchFamily="18" charset="-127"/>
                <a:ea typeface="문체부 바탕체" panose="02030609000101010101" pitchFamily="17" charset="-127"/>
              </a:rPr>
              <a:t>, </a:t>
            </a:r>
            <a:r>
              <a:rPr kumimoji="1" lang="ko-KR" altLang="en-US" dirty="0">
                <a:latin typeface="바탕" panose="02030600000101010101" pitchFamily="18" charset="-127"/>
                <a:ea typeface="문체부 바탕체" panose="02030609000101010101" pitchFamily="17" charset="-127"/>
              </a:rPr>
              <a:t>배경색은 안보이고</a:t>
            </a:r>
            <a:r>
              <a:rPr kumimoji="1" lang="en-US" altLang="ko-KR" dirty="0">
                <a:latin typeface="바탕" panose="02030600000101010101" pitchFamily="18" charset="-127"/>
                <a:ea typeface="문체부 바탕체" panose="02030609000101010101" pitchFamily="17" charset="-127"/>
              </a:rPr>
              <a:t> </a:t>
            </a:r>
            <a:r>
              <a:rPr kumimoji="1" lang="ko-KR" altLang="en-US" dirty="0">
                <a:latin typeface="바탕" panose="02030600000101010101" pitchFamily="18" charset="-127"/>
                <a:ea typeface="문체부 바탕체" panose="02030609000101010101" pitchFamily="17" charset="-127"/>
              </a:rPr>
              <a:t>동영상도 동영상 하나가 끝나면 다른 동영상이 자동으로 재생되게 기능구현을 했습니다</a:t>
            </a:r>
            <a:r>
              <a:rPr kumimoji="1" lang="en-US" altLang="ko-KR" dirty="0">
                <a:latin typeface="바탕" panose="02030600000101010101" pitchFamily="18" charset="-127"/>
                <a:ea typeface="문체부 바탕체" panose="02030609000101010101" pitchFamily="17" charset="-127"/>
              </a:rPr>
              <a:t>.</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503097" y="4285295"/>
            <a:ext cx="2383986"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1.Scroll &amp; nav bar</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pic>
        <p:nvPicPr>
          <p:cNvPr id="3" name="그림 2" descr="텍스트이(가) 표시된 사진&#10;&#10;자동 생성된 설명">
            <a:extLst>
              <a:ext uri="{FF2B5EF4-FFF2-40B4-BE49-F238E27FC236}">
                <a16:creationId xmlns:a16="http://schemas.microsoft.com/office/drawing/2014/main" id="{6D3F86AD-96F6-BA5F-EF10-99D744D942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0" y="1403176"/>
            <a:ext cx="5940465" cy="2339058"/>
          </a:xfrm>
          <a:prstGeom prst="rect">
            <a:avLst/>
          </a:prstGeom>
        </p:spPr>
      </p:pic>
      <p:sp>
        <p:nvSpPr>
          <p:cNvPr id="7" name="TextBox 6">
            <a:extLst>
              <a:ext uri="{FF2B5EF4-FFF2-40B4-BE49-F238E27FC236}">
                <a16:creationId xmlns:a16="http://schemas.microsoft.com/office/drawing/2014/main" id="{17473FE4-3CBA-A54D-441B-D878B9484391}"/>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pic>
        <p:nvPicPr>
          <p:cNvPr id="11" name="그림 10" descr="텍스트, 화면, 스크린샷이(가) 표시된 사진&#10;&#10;자동 생성된 설명">
            <a:extLst>
              <a:ext uri="{FF2B5EF4-FFF2-40B4-BE49-F238E27FC236}">
                <a16:creationId xmlns:a16="http://schemas.microsoft.com/office/drawing/2014/main" id="{AE56A50A-41E7-E077-A665-4E2B679B0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361" y="2621280"/>
            <a:ext cx="8076709" cy="1116992"/>
          </a:xfrm>
          <a:prstGeom prst="rect">
            <a:avLst/>
          </a:prstGeom>
        </p:spPr>
      </p:pic>
    </p:spTree>
    <p:extLst>
      <p:ext uri="{BB962C8B-B14F-4D97-AF65-F5344CB8AC3E}">
        <p14:creationId xmlns:p14="http://schemas.microsoft.com/office/powerpoint/2010/main" val="913662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pic>
        <p:nvPicPr>
          <p:cNvPr id="3" name="그림 2">
            <a:extLst>
              <a:ext uri="{FF2B5EF4-FFF2-40B4-BE49-F238E27FC236}">
                <a16:creationId xmlns:a16="http://schemas.microsoft.com/office/drawing/2014/main" id="{9B3D7F8F-A983-C1EE-0F25-50C28C2FB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91" y="1314819"/>
            <a:ext cx="10381673" cy="1563906"/>
          </a:xfrm>
          <a:prstGeom prst="rect">
            <a:avLst/>
          </a:prstGeom>
        </p:spPr>
      </p:pic>
      <p:sp>
        <p:nvSpPr>
          <p:cNvPr id="7" name="화살표: 아래쪽 6">
            <a:extLst>
              <a:ext uri="{FF2B5EF4-FFF2-40B4-BE49-F238E27FC236}">
                <a16:creationId xmlns:a16="http://schemas.microsoft.com/office/drawing/2014/main" id="{07EB9FB8-77B2-08E8-2DEF-52626469ECE7}"/>
              </a:ext>
            </a:extLst>
          </p:cNvPr>
          <p:cNvSpPr/>
          <p:nvPr/>
        </p:nvSpPr>
        <p:spPr>
          <a:xfrm>
            <a:off x="5703058" y="3093615"/>
            <a:ext cx="601947" cy="670770"/>
          </a:xfrm>
          <a:prstGeom prst="downArrow">
            <a:avLst/>
          </a:prstGeom>
          <a:solidFill>
            <a:srgbClr val="D3DE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456362DF-0449-3BB5-51E5-E5127D5C0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2" y="4433311"/>
            <a:ext cx="11879298" cy="1563906"/>
          </a:xfrm>
          <a:prstGeom prst="rect">
            <a:avLst/>
          </a:prstGeom>
        </p:spPr>
      </p:pic>
    </p:spTree>
    <p:extLst>
      <p:ext uri="{BB962C8B-B14F-4D97-AF65-F5344CB8AC3E}">
        <p14:creationId xmlns:p14="http://schemas.microsoft.com/office/powerpoint/2010/main" val="2072125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4" name="TextBox 3">
            <a:extLst>
              <a:ext uri="{FF2B5EF4-FFF2-40B4-BE49-F238E27FC236}">
                <a16:creationId xmlns:a16="http://schemas.microsoft.com/office/drawing/2014/main" id="{66DF12C2-7C1C-F18F-095F-FD417B49AD9E}"/>
              </a:ext>
            </a:extLst>
          </p:cNvPr>
          <p:cNvSpPr txBox="1"/>
          <p:nvPr/>
        </p:nvSpPr>
        <p:spPr>
          <a:xfrm>
            <a:off x="1119290" y="880244"/>
            <a:ext cx="8050835" cy="738664"/>
          </a:xfrm>
          <a:prstGeom prst="rect">
            <a:avLst/>
          </a:prstGeom>
          <a:noFill/>
        </p:spPr>
        <p:txBody>
          <a:bodyPr wrap="square">
            <a:spAutoFit/>
          </a:bodyPr>
          <a:lstStyle/>
          <a:p>
            <a:r>
              <a:rPr lang="ko-KR" altLang="en-US" sz="1200" dirty="0"/>
              <a:t>그리고 스크롤을 하면 자칫 안 보일수도 있지만, 조금만 스크롤을 내리면 자바스크립트로 배경색을 다시금 보이게 하는 기능을 만들고, 원래는 화면이 옆으로 배치가 되어 있지만, 반응형으로 만들어서, 화면이 좁아지면 이미지가 위로 가고, 정보에 관한 텍스트 들은 아래로 가게 구현 했습니다</a:t>
            </a:r>
            <a:r>
              <a:rPr lang="ko-KR" altLang="en-US" dirty="0"/>
              <a:t>. </a:t>
            </a:r>
          </a:p>
        </p:txBody>
      </p:sp>
      <p:sp>
        <p:nvSpPr>
          <p:cNvPr id="10" name="직사각형 9">
            <a:extLst>
              <a:ext uri="{FF2B5EF4-FFF2-40B4-BE49-F238E27FC236}">
                <a16:creationId xmlns:a16="http://schemas.microsoft.com/office/drawing/2014/main" id="{50CC7DF6-CA9B-B8D1-F928-BA40F2591417}"/>
              </a:ext>
            </a:extLst>
          </p:cNvPr>
          <p:cNvSpPr/>
          <p:nvPr/>
        </p:nvSpPr>
        <p:spPr>
          <a:xfrm>
            <a:off x="0" y="880244"/>
            <a:ext cx="1202573"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2.Media </a:t>
            </a:r>
            <a:endParaRPr lang="ko-KR" altLang="en-US" sz="2000" b="1" dirty="0">
              <a:latin typeface="바탕" panose="02030600000101010101" pitchFamily="18" charset="-127"/>
              <a:ea typeface="문체부 바탕체" panose="02030609000101010101" pitchFamily="17" charset="-127"/>
            </a:endParaRPr>
          </a:p>
        </p:txBody>
      </p:sp>
      <p:pic>
        <p:nvPicPr>
          <p:cNvPr id="14" name="그림 13" descr="텍스트이(가) 표시된 사진&#10;&#10;자동 생성된 설명">
            <a:extLst>
              <a:ext uri="{FF2B5EF4-FFF2-40B4-BE49-F238E27FC236}">
                <a16:creationId xmlns:a16="http://schemas.microsoft.com/office/drawing/2014/main" id="{2C339152-B9D0-672F-171B-E0C500365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60" y="2068256"/>
            <a:ext cx="6648789" cy="3601023"/>
          </a:xfrm>
          <a:prstGeom prst="rect">
            <a:avLst/>
          </a:prstGeom>
        </p:spPr>
      </p:pic>
      <p:sp>
        <p:nvSpPr>
          <p:cNvPr id="15" name="화살표: 오른쪽 14">
            <a:extLst>
              <a:ext uri="{FF2B5EF4-FFF2-40B4-BE49-F238E27FC236}">
                <a16:creationId xmlns:a16="http://schemas.microsoft.com/office/drawing/2014/main" id="{A892F95C-3611-F78B-AA02-99FEC5E9CF26}"/>
              </a:ext>
            </a:extLst>
          </p:cNvPr>
          <p:cNvSpPr/>
          <p:nvPr/>
        </p:nvSpPr>
        <p:spPr>
          <a:xfrm>
            <a:off x="7334706" y="3378926"/>
            <a:ext cx="1132114" cy="452845"/>
          </a:xfrm>
          <a:prstGeom prst="rightArrow">
            <a:avLst/>
          </a:prstGeom>
          <a:solidFill>
            <a:srgbClr val="C9D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17" name="그림 16" descr="텍스트, 스크린샷이(가) 표시된 사진&#10;&#10;자동 생성된 설명">
            <a:extLst>
              <a:ext uri="{FF2B5EF4-FFF2-40B4-BE49-F238E27FC236}">
                <a16:creationId xmlns:a16="http://schemas.microsoft.com/office/drawing/2014/main" id="{8DEBB97B-A357-CABA-321D-25DA604E8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046" y="877191"/>
            <a:ext cx="2516775" cy="5456316"/>
          </a:xfrm>
          <a:prstGeom prst="rect">
            <a:avLst/>
          </a:prstGeom>
        </p:spPr>
      </p:pic>
      <p:sp>
        <p:nvSpPr>
          <p:cNvPr id="19" name="TextBox 18">
            <a:extLst>
              <a:ext uri="{FF2B5EF4-FFF2-40B4-BE49-F238E27FC236}">
                <a16:creationId xmlns:a16="http://schemas.microsoft.com/office/drawing/2014/main" id="{7887F15D-1313-66A9-54F2-085600C75AD6}"/>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87039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1393372" y="1056277"/>
            <a:ext cx="5425077" cy="923330"/>
          </a:xfrm>
          <a:prstGeom prst="rect">
            <a:avLst/>
          </a:prstGeom>
          <a:noFill/>
        </p:spPr>
        <p:txBody>
          <a:bodyPr wrap="square" rtlCol="0">
            <a:spAutoFit/>
          </a:bodyPr>
          <a:lstStyle/>
          <a:p>
            <a:r>
              <a:rPr kumimoji="1" lang="ko-KR" altLang="en-US" dirty="0">
                <a:latin typeface="바탕" panose="02030600000101010101" pitchFamily="18" charset="-127"/>
                <a:ea typeface="문체부 바탕체" panose="02030609000101010101" pitchFamily="17" charset="-127"/>
              </a:rPr>
              <a:t>상단에 보이시는 </a:t>
            </a:r>
            <a:r>
              <a:rPr kumimoji="1" lang="en-US" altLang="ko-KR" dirty="0">
                <a:latin typeface="바탕" panose="02030600000101010101" pitchFamily="18" charset="-127"/>
                <a:ea typeface="문체부 바탕체" panose="02030609000101010101" pitchFamily="17" charset="-127"/>
              </a:rPr>
              <a:t>navbar</a:t>
            </a:r>
            <a:r>
              <a:rPr kumimoji="1" lang="ko-KR" altLang="en-US" dirty="0">
                <a:latin typeface="바탕" panose="02030600000101010101" pitchFamily="18" charset="-127"/>
                <a:ea typeface="문체부 바탕체" panose="02030609000101010101" pitchFamily="17" charset="-127"/>
              </a:rPr>
              <a:t>와 오른쪽 아래에 위치한 </a:t>
            </a:r>
            <a:r>
              <a:rPr kumimoji="1" lang="en-US" altLang="ko-KR" dirty="0">
                <a:latin typeface="바탕" panose="02030600000101010101" pitchFamily="18" charset="-127"/>
                <a:ea typeface="문체부 바탕체" panose="02030609000101010101" pitchFamily="17" charset="-127"/>
              </a:rPr>
              <a:t>icon,</a:t>
            </a:r>
            <a:r>
              <a:rPr kumimoji="1" lang="ko-KR" altLang="en-US" dirty="0">
                <a:latin typeface="바탕" panose="02030600000101010101" pitchFamily="18" charset="-127"/>
                <a:ea typeface="문체부 바탕체" panose="02030609000101010101" pitchFamily="17" charset="-127"/>
              </a:rPr>
              <a:t> </a:t>
            </a:r>
            <a:r>
              <a:rPr kumimoji="1" lang="en-US" altLang="ko-KR" dirty="0">
                <a:latin typeface="바탕" panose="02030600000101010101" pitchFamily="18" charset="-127"/>
                <a:ea typeface="문체부 바탕체" panose="02030609000101010101" pitchFamily="17" charset="-127"/>
              </a:rPr>
              <a:t>footer</a:t>
            </a:r>
            <a:r>
              <a:rPr kumimoji="1" lang="ko-KR" altLang="en-US" dirty="0">
                <a:latin typeface="바탕" panose="02030600000101010101" pitchFamily="18" charset="-127"/>
                <a:ea typeface="문체부 바탕체" panose="02030609000101010101" pitchFamily="17" charset="-127"/>
              </a:rPr>
              <a:t>는 통일성을 위해서 공동 </a:t>
            </a:r>
            <a:r>
              <a:rPr kumimoji="1" lang="en-US" altLang="ko-KR" dirty="0" err="1">
                <a:latin typeface="바탕" panose="02030600000101010101" pitchFamily="18" charset="-127"/>
                <a:ea typeface="문체부 바탕체" panose="02030609000101010101" pitchFamily="17" charset="-127"/>
              </a:rPr>
              <a:t>ejs</a:t>
            </a:r>
            <a:r>
              <a:rPr kumimoji="1" lang="ko-KR" altLang="en-US" dirty="0">
                <a:latin typeface="바탕" panose="02030600000101010101" pitchFamily="18" charset="-127"/>
                <a:ea typeface="문체부 바탕체" panose="02030609000101010101" pitchFamily="17" charset="-127"/>
              </a:rPr>
              <a:t>파일을</a:t>
            </a:r>
            <a:endParaRPr kumimoji="1" lang="en-US" altLang="ko-KR" dirty="0">
              <a:latin typeface="바탕" panose="02030600000101010101" pitchFamily="18" charset="-127"/>
              <a:ea typeface="문체부 바탕체" panose="02030609000101010101" pitchFamily="17" charset="-127"/>
            </a:endParaRPr>
          </a:p>
          <a:p>
            <a:r>
              <a:rPr kumimoji="1" lang="ko-KR" altLang="en-US" dirty="0">
                <a:latin typeface="바탕" panose="02030600000101010101" pitchFamily="18" charset="-127"/>
                <a:ea typeface="문체부 바탕체" panose="02030609000101010101" pitchFamily="17" charset="-127"/>
              </a:rPr>
              <a:t>이용하였습니다</a:t>
            </a:r>
            <a:r>
              <a:rPr kumimoji="1" lang="en-US" altLang="ko-KR" dirty="0">
                <a:latin typeface="바탕" panose="02030600000101010101" pitchFamily="18" charset="-127"/>
                <a:ea typeface="문체부 바탕체" panose="02030609000101010101" pitchFamily="17" charset="-127"/>
              </a:rPr>
              <a:t>.</a:t>
            </a:r>
            <a:endParaRPr kumimoji="1" lang="ko-KR" altLang="en-US" dirty="0">
              <a:latin typeface="바탕" panose="02030600000101010101" pitchFamily="18" charset="-127"/>
              <a:ea typeface="문체부 바탕체" panose="02030609000101010101" pitchFamily="17" charset="-127"/>
            </a:endParaRPr>
          </a:p>
        </p:txBody>
      </p:sp>
      <p:sp>
        <p:nvSpPr>
          <p:cNvPr id="5" name="직사각형 4">
            <a:extLst>
              <a:ext uri="{FF2B5EF4-FFF2-40B4-BE49-F238E27FC236}">
                <a16:creationId xmlns:a16="http://schemas.microsoft.com/office/drawing/2014/main" id="{5E3BA513-0E8E-7AD6-37DE-DB90DE652F4D}"/>
              </a:ext>
            </a:extLst>
          </p:cNvPr>
          <p:cNvSpPr/>
          <p:nvPr/>
        </p:nvSpPr>
        <p:spPr>
          <a:xfrm>
            <a:off x="416011" y="1056277"/>
            <a:ext cx="867545"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3.Ejs </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4AC2E4AA-EC25-8046-FCB7-905EB6F00C28}"/>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Information</a:t>
            </a:r>
            <a:endParaRPr kumimoji="1" lang="ko-KR" altLang="en-US" sz="1600" dirty="0">
              <a:latin typeface="바탕" panose="02030600000101010101" pitchFamily="18" charset="-127"/>
              <a:ea typeface="문체부 바탕체" panose="02030609000101010101" pitchFamily="17" charset="-127"/>
            </a:endParaRPr>
          </a:p>
        </p:txBody>
      </p:sp>
      <p:pic>
        <p:nvPicPr>
          <p:cNvPr id="7" name="그림 6">
            <a:extLst>
              <a:ext uri="{FF2B5EF4-FFF2-40B4-BE49-F238E27FC236}">
                <a16:creationId xmlns:a16="http://schemas.microsoft.com/office/drawing/2014/main" id="{B10761C2-C372-7711-FBE1-C82183E4B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0996"/>
            <a:ext cx="8037772" cy="1058170"/>
          </a:xfrm>
          <a:prstGeom prst="rect">
            <a:avLst/>
          </a:prstGeom>
        </p:spPr>
      </p:pic>
      <p:pic>
        <p:nvPicPr>
          <p:cNvPr id="9" name="그림 8" descr="텍스트, 스크린샷이(가) 표시된 사진&#10;&#10;자동 생성된 설명">
            <a:extLst>
              <a:ext uri="{FF2B5EF4-FFF2-40B4-BE49-F238E27FC236}">
                <a16:creationId xmlns:a16="http://schemas.microsoft.com/office/drawing/2014/main" id="{41B53898-C3FA-C0FF-9C24-F94B1E806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800" y="806669"/>
            <a:ext cx="2363950" cy="5124994"/>
          </a:xfrm>
          <a:prstGeom prst="rect">
            <a:avLst/>
          </a:prstGeom>
        </p:spPr>
      </p:pic>
      <p:sp>
        <p:nvSpPr>
          <p:cNvPr id="10" name="직사각형 9">
            <a:extLst>
              <a:ext uri="{FF2B5EF4-FFF2-40B4-BE49-F238E27FC236}">
                <a16:creationId xmlns:a16="http://schemas.microsoft.com/office/drawing/2014/main" id="{176F7615-8E9F-49BB-DE3A-FE7CA198FF55}"/>
              </a:ext>
            </a:extLst>
          </p:cNvPr>
          <p:cNvSpPr/>
          <p:nvPr/>
        </p:nvSpPr>
        <p:spPr>
          <a:xfrm>
            <a:off x="10842171" y="4345577"/>
            <a:ext cx="564579" cy="151529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2" name="그림 11">
            <a:extLst>
              <a:ext uri="{FF2B5EF4-FFF2-40B4-BE49-F238E27FC236}">
                <a16:creationId xmlns:a16="http://schemas.microsoft.com/office/drawing/2014/main" id="{023E1B92-4CD8-31C9-5923-97C5C1CC0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700555"/>
            <a:ext cx="7759337" cy="1217264"/>
          </a:xfrm>
          <a:prstGeom prst="rect">
            <a:avLst/>
          </a:prstGeom>
        </p:spPr>
      </p:pic>
      <p:pic>
        <p:nvPicPr>
          <p:cNvPr id="14" name="그림 13" descr="텍스트이(가) 표시된 사진&#10;&#10;자동 생성된 설명">
            <a:extLst>
              <a:ext uri="{FF2B5EF4-FFF2-40B4-BE49-F238E27FC236}">
                <a16:creationId xmlns:a16="http://schemas.microsoft.com/office/drawing/2014/main" id="{BD88D6FD-1ADC-3914-1909-6100FEDDA6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960766"/>
            <a:ext cx="3358312" cy="1800205"/>
          </a:xfrm>
          <a:prstGeom prst="rect">
            <a:avLst/>
          </a:prstGeom>
        </p:spPr>
      </p:pic>
      <p:pic>
        <p:nvPicPr>
          <p:cNvPr id="16" name="그림 15" descr="텍스트이(가) 표시된 사진&#10;&#10;자동 생성된 설명">
            <a:extLst>
              <a:ext uri="{FF2B5EF4-FFF2-40B4-BE49-F238E27FC236}">
                <a16:creationId xmlns:a16="http://schemas.microsoft.com/office/drawing/2014/main" id="{91584DAD-C964-0402-55F0-39131C781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7920" y="4917819"/>
            <a:ext cx="2762636" cy="714475"/>
          </a:xfrm>
          <a:prstGeom prst="rect">
            <a:avLst/>
          </a:prstGeom>
        </p:spPr>
      </p:pic>
      <p:pic>
        <p:nvPicPr>
          <p:cNvPr id="18" name="그림 17" descr="텍스트이(가) 표시된 사진&#10;&#10;자동 생성된 설명">
            <a:extLst>
              <a:ext uri="{FF2B5EF4-FFF2-40B4-BE49-F238E27FC236}">
                <a16:creationId xmlns:a16="http://schemas.microsoft.com/office/drawing/2014/main" id="{C57178CF-8F58-ED61-64BB-BC83830B42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7920" y="5906154"/>
            <a:ext cx="3143689" cy="638264"/>
          </a:xfrm>
          <a:prstGeom prst="rect">
            <a:avLst/>
          </a:prstGeom>
        </p:spPr>
      </p:pic>
    </p:spTree>
    <p:extLst>
      <p:ext uri="{BB962C8B-B14F-4D97-AF65-F5344CB8AC3E}">
        <p14:creationId xmlns:p14="http://schemas.microsoft.com/office/powerpoint/2010/main" val="3462173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4B6A7A99-647F-98F8-2193-F057D8057A82}"/>
              </a:ext>
            </a:extLst>
          </p:cNvPr>
          <p:cNvSpPr/>
          <p:nvPr/>
        </p:nvSpPr>
        <p:spPr>
          <a:xfrm>
            <a:off x="1447800" y="18923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solidFill>
                  <a:schemeClr val="tx1"/>
                </a:solidFill>
                <a:latin typeface="바탕" panose="02030600000101010101" pitchFamily="18" charset="-127"/>
                <a:ea typeface="문체부 바탕체" panose="02030609000101010101" pitchFamily="17" charset="-127"/>
              </a:rPr>
              <a:t>페이지구성</a:t>
            </a:r>
          </a:p>
        </p:txBody>
      </p:sp>
      <p:sp>
        <p:nvSpPr>
          <p:cNvPr id="14" name="직사각형 13">
            <a:extLst>
              <a:ext uri="{FF2B5EF4-FFF2-40B4-BE49-F238E27FC236}">
                <a16:creationId xmlns:a16="http://schemas.microsoft.com/office/drawing/2014/main" id="{F5F31E56-FABB-1C8A-93A1-7BD971D12346}"/>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직사각형 1">
            <a:extLst>
              <a:ext uri="{FF2B5EF4-FFF2-40B4-BE49-F238E27FC236}">
                <a16:creationId xmlns:a16="http://schemas.microsoft.com/office/drawing/2014/main" id="{07D5264B-C13A-0BE3-B104-2B7FB82FEB9D}"/>
              </a:ext>
            </a:extLst>
          </p:cNvPr>
          <p:cNvSpPr/>
          <p:nvPr/>
        </p:nvSpPr>
        <p:spPr>
          <a:xfrm>
            <a:off x="6128834" y="1892300"/>
            <a:ext cx="856325"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Login</a:t>
            </a:r>
            <a:endParaRPr lang="ko-KR" altLang="en-US" sz="2000" b="1" dirty="0">
              <a:latin typeface="바탕" panose="02030600000101010101" pitchFamily="18" charset="-127"/>
              <a:ea typeface="문체부 바탕체" panose="02030609000101010101" pitchFamily="17" charset="-127"/>
            </a:endParaRPr>
          </a:p>
        </p:txBody>
      </p:sp>
      <p:sp>
        <p:nvSpPr>
          <p:cNvPr id="3" name="TextBox 2">
            <a:extLst>
              <a:ext uri="{FF2B5EF4-FFF2-40B4-BE49-F238E27FC236}">
                <a16:creationId xmlns:a16="http://schemas.microsoft.com/office/drawing/2014/main" id="{05EC2167-6152-66AE-0C2C-A795FE1DB8CA}"/>
              </a:ext>
            </a:extLst>
          </p:cNvPr>
          <p:cNvSpPr txBox="1"/>
          <p:nvPr/>
        </p:nvSpPr>
        <p:spPr>
          <a:xfrm>
            <a:off x="6096000" y="2728365"/>
            <a:ext cx="4737100" cy="646331"/>
          </a:xfrm>
          <a:prstGeom prst="rect">
            <a:avLst/>
          </a:prstGeom>
          <a:noFill/>
        </p:spPr>
        <p:txBody>
          <a:bodyPr wrap="square" rtlCol="0">
            <a:spAutoFit/>
          </a:bodyPr>
          <a:lstStyle/>
          <a:p>
            <a:r>
              <a:rPr kumimoji="1" lang="en-US" altLang="ko-KR" dirty="0">
                <a:latin typeface="바탕" panose="02030600000101010101" pitchFamily="18" charset="-127"/>
                <a:ea typeface="문체부 바탕체" panose="02030609000101010101" pitchFamily="17" charset="-127"/>
              </a:rPr>
              <a:t>1.Validation &amp; function</a:t>
            </a:r>
          </a:p>
          <a:p>
            <a:r>
              <a:rPr kumimoji="1" lang="en-US" altLang="ko-KR" dirty="0">
                <a:latin typeface="바탕" panose="02030600000101010101" pitchFamily="18" charset="-127"/>
                <a:ea typeface="문체부 바탕체" panose="02030609000101010101" pitchFamily="17" charset="-127"/>
              </a:rPr>
              <a:t>2. API</a:t>
            </a:r>
          </a:p>
        </p:txBody>
      </p:sp>
      <p:sp>
        <p:nvSpPr>
          <p:cNvPr id="15" name="TextBox 14">
            <a:extLst>
              <a:ext uri="{FF2B5EF4-FFF2-40B4-BE49-F238E27FC236}">
                <a16:creationId xmlns:a16="http://schemas.microsoft.com/office/drawing/2014/main" id="{9B126AD5-3E3C-9980-22A7-959D67380A5B}"/>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Login</a:t>
            </a:r>
            <a:endParaRPr kumimoji="1" lang="ko-KR" altLang="en-US" sz="1600" dirty="0">
              <a:latin typeface="바탕" panose="02030600000101010101" pitchFamily="18" charset="-127"/>
              <a:ea typeface="문체부 바탕체" panose="02030609000101010101" pitchFamily="17" charset="-127"/>
            </a:endParaRPr>
          </a:p>
        </p:txBody>
      </p:sp>
      <p:sp>
        <p:nvSpPr>
          <p:cNvPr id="8" name="직사각형 7">
            <a:extLst>
              <a:ext uri="{FF2B5EF4-FFF2-40B4-BE49-F238E27FC236}">
                <a16:creationId xmlns:a16="http://schemas.microsoft.com/office/drawing/2014/main" id="{FEDC3A30-A4C0-61D8-B1CE-4283E7923D2B}"/>
              </a:ext>
            </a:extLst>
          </p:cNvPr>
          <p:cNvSpPr/>
          <p:nvPr/>
        </p:nvSpPr>
        <p:spPr>
          <a:xfrm>
            <a:off x="1447800" y="27432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Information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9" name="직사각형 8">
            <a:extLst>
              <a:ext uri="{FF2B5EF4-FFF2-40B4-BE49-F238E27FC236}">
                <a16:creationId xmlns:a16="http://schemas.microsoft.com/office/drawing/2014/main" id="{7D83CCAB-18CA-7B4D-5F11-4CF575DDF451}"/>
              </a:ext>
            </a:extLst>
          </p:cNvPr>
          <p:cNvSpPr/>
          <p:nvPr/>
        </p:nvSpPr>
        <p:spPr>
          <a:xfrm>
            <a:off x="1447800" y="3594100"/>
            <a:ext cx="2692400" cy="685800"/>
          </a:xfrm>
          <a:prstGeom prst="rect">
            <a:avLst/>
          </a:prstGeom>
          <a:solidFill>
            <a:srgbClr val="E587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Login</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
        <p:nvSpPr>
          <p:cNvPr id="10" name="직사각형 9">
            <a:extLst>
              <a:ext uri="{FF2B5EF4-FFF2-40B4-BE49-F238E27FC236}">
                <a16:creationId xmlns:a16="http://schemas.microsoft.com/office/drawing/2014/main" id="{DBB30D38-E94C-81D0-D17C-D7DB2FBD56FB}"/>
              </a:ext>
            </a:extLst>
          </p:cNvPr>
          <p:cNvSpPr/>
          <p:nvPr/>
        </p:nvSpPr>
        <p:spPr>
          <a:xfrm>
            <a:off x="1447800" y="4445000"/>
            <a:ext cx="2692400" cy="685800"/>
          </a:xfrm>
          <a:prstGeom prst="rect">
            <a:avLst/>
          </a:prstGeom>
          <a:solidFill>
            <a:srgbClr val="B0C4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dirty="0">
                <a:solidFill>
                  <a:schemeClr val="tx1"/>
                </a:solidFill>
                <a:latin typeface="바탕" panose="02030600000101010101" pitchFamily="18" charset="-127"/>
                <a:ea typeface="문체부 바탕체" panose="02030609000101010101" pitchFamily="17" charset="-127"/>
              </a:rPr>
              <a:t>Signup</a:t>
            </a:r>
            <a:endParaRPr kumimoji="1" lang="ko-KR" altLang="en-US" dirty="0">
              <a:solidFill>
                <a:schemeClr val="tx1"/>
              </a:solidFill>
              <a:latin typeface="바탕" panose="02030600000101010101" pitchFamily="18" charset="-127"/>
              <a:ea typeface="문체부 바탕체" panose="02030609000101010101" pitchFamily="17" charset="-127"/>
            </a:endParaRPr>
          </a:p>
        </p:txBody>
      </p:sp>
    </p:spTree>
    <p:extLst>
      <p:ext uri="{BB962C8B-B14F-4D97-AF65-F5344CB8AC3E}">
        <p14:creationId xmlns:p14="http://schemas.microsoft.com/office/powerpoint/2010/main" val="73492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D40363-D0DF-6C9A-2D65-EC0ACDB01E70}"/>
              </a:ext>
            </a:extLst>
          </p:cNvPr>
          <p:cNvSpPr txBox="1"/>
          <p:nvPr/>
        </p:nvSpPr>
        <p:spPr>
          <a:xfrm>
            <a:off x="3097722" y="855034"/>
            <a:ext cx="6139180" cy="954107"/>
          </a:xfrm>
          <a:prstGeom prst="rect">
            <a:avLst/>
          </a:prstGeom>
          <a:noFill/>
        </p:spPr>
        <p:txBody>
          <a:bodyPr wrap="square" rtlCol="0">
            <a:spAutoFit/>
          </a:bodyPr>
          <a:lstStyle/>
          <a:p>
            <a:r>
              <a:rPr kumimoji="1" lang="en-US" altLang="ko-KR" sz="1400" dirty="0" err="1">
                <a:latin typeface="바탕" panose="02030600000101010101" pitchFamily="18" charset="-127"/>
                <a:ea typeface="문체부 바탕체" panose="02030609000101010101" pitchFamily="17" charset="-127"/>
              </a:rPr>
              <a:t>Javascript</a:t>
            </a:r>
            <a:r>
              <a:rPr kumimoji="1" lang="ko-KR" altLang="en-US" sz="1400" dirty="0">
                <a:latin typeface="바탕" panose="02030600000101010101" pitchFamily="18" charset="-127"/>
                <a:ea typeface="문체부 바탕체" panose="02030609000101010101" pitchFamily="17" charset="-127"/>
              </a:rPr>
              <a:t>의 유효성</a:t>
            </a:r>
            <a:r>
              <a:rPr kumimoji="1" lang="en-US" altLang="ko-KR" sz="1400" dirty="0">
                <a:latin typeface="바탕" panose="02030600000101010101" pitchFamily="18" charset="-127"/>
                <a:ea typeface="문체부 바탕체" panose="02030609000101010101" pitchFamily="17" charset="-127"/>
              </a:rPr>
              <a:t>(validation)</a:t>
            </a:r>
            <a:r>
              <a:rPr kumimoji="1" lang="ko-KR" altLang="en-US" sz="1400" dirty="0">
                <a:latin typeface="바탕" panose="02030600000101010101" pitchFamily="18" charset="-127"/>
                <a:ea typeface="문체부 바탕체" panose="02030609000101010101" pitchFamily="17" charset="-127"/>
              </a:rPr>
              <a:t>검사를 사용해서</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만약 아이디를 입력하지 않았거나</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비밀번호를 입력하지 않을 때</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알림 창 이 나오도록 기능구현을 했습니다</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또한 아이디를 영어가 아닌 한글로 작성 후</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로그인 시도를 할 때</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올바른 아이디 형식이 아닙니다</a:t>
            </a:r>
            <a:r>
              <a:rPr kumimoji="1" lang="en-US" altLang="ko-KR" sz="1400" dirty="0">
                <a:latin typeface="바탕" panose="02030600000101010101" pitchFamily="18" charset="-127"/>
                <a:ea typeface="문체부 바탕체" panose="02030609000101010101" pitchFamily="17" charset="-127"/>
              </a:rPr>
              <a:t>! </a:t>
            </a:r>
            <a:r>
              <a:rPr kumimoji="1" lang="ko-KR" altLang="en-US" sz="1400" dirty="0">
                <a:latin typeface="바탕" panose="02030600000101010101" pitchFamily="18" charset="-127"/>
                <a:ea typeface="문체부 바탕체" panose="02030609000101010101" pitchFamily="17" charset="-127"/>
              </a:rPr>
              <a:t>라고 나오도록 구현 했습니다</a:t>
            </a:r>
          </a:p>
        </p:txBody>
      </p:sp>
      <p:sp>
        <p:nvSpPr>
          <p:cNvPr id="5" name="직사각형 4">
            <a:extLst>
              <a:ext uri="{FF2B5EF4-FFF2-40B4-BE49-F238E27FC236}">
                <a16:creationId xmlns:a16="http://schemas.microsoft.com/office/drawing/2014/main" id="{5E3BA513-0E8E-7AD6-37DE-DB90DE652F4D}"/>
              </a:ext>
            </a:extLst>
          </p:cNvPr>
          <p:cNvSpPr/>
          <p:nvPr/>
        </p:nvSpPr>
        <p:spPr>
          <a:xfrm>
            <a:off x="69530" y="881405"/>
            <a:ext cx="2866490" cy="400110"/>
          </a:xfrm>
          <a:prstGeom prst="rect">
            <a:avLst/>
          </a:prstGeom>
        </p:spPr>
        <p:txBody>
          <a:bodyPr wrap="none">
            <a:spAutoFit/>
          </a:bodyPr>
          <a:lstStyle/>
          <a:p>
            <a:r>
              <a:rPr kumimoji="1" lang="en-US" altLang="ko-KR" sz="2000" b="1" dirty="0">
                <a:latin typeface="바탕" panose="02030600000101010101" pitchFamily="18" charset="-127"/>
                <a:ea typeface="문체부 바탕체" panose="02030609000101010101" pitchFamily="17" charset="-127"/>
              </a:rPr>
              <a:t>1.Validation&amp;Function</a:t>
            </a:r>
            <a:endParaRPr lang="ko-KR" altLang="en-US" sz="2000" b="1" dirty="0">
              <a:latin typeface="바탕" panose="02030600000101010101" pitchFamily="18" charset="-127"/>
              <a:ea typeface="문체부 바탕체" panose="02030609000101010101" pitchFamily="17" charset="-127"/>
            </a:endParaRPr>
          </a:p>
        </p:txBody>
      </p:sp>
      <p:sp>
        <p:nvSpPr>
          <p:cNvPr id="6" name="직사각형 5">
            <a:extLst>
              <a:ext uri="{FF2B5EF4-FFF2-40B4-BE49-F238E27FC236}">
                <a16:creationId xmlns:a16="http://schemas.microsoft.com/office/drawing/2014/main" id="{9639737D-4F60-252B-71D9-53195A1895BC}"/>
              </a:ext>
            </a:extLst>
          </p:cNvPr>
          <p:cNvSpPr/>
          <p:nvPr/>
        </p:nvSpPr>
        <p:spPr>
          <a:xfrm>
            <a:off x="0" y="282804"/>
            <a:ext cx="1187777" cy="369332"/>
          </a:xfrm>
          <a:prstGeom prst="rect">
            <a:avLst/>
          </a:prstGeom>
          <a:solidFill>
            <a:srgbClr val="B0C4DE"/>
          </a:solidFill>
          <a:ln>
            <a:solidFill>
              <a:srgbClr val="B0C4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바탕" panose="02030600000101010101" pitchFamily="18" charset="-127"/>
              <a:ea typeface="문체부 바탕체" panose="02030609000101010101" pitchFamily="17" charset="-127"/>
            </a:endParaRPr>
          </a:p>
        </p:txBody>
      </p:sp>
      <p:sp>
        <p:nvSpPr>
          <p:cNvPr id="2" name="TextBox 1">
            <a:extLst>
              <a:ext uri="{FF2B5EF4-FFF2-40B4-BE49-F238E27FC236}">
                <a16:creationId xmlns:a16="http://schemas.microsoft.com/office/drawing/2014/main" id="{D66117A4-4EC9-7151-AF97-E47197446F48}"/>
              </a:ext>
            </a:extLst>
          </p:cNvPr>
          <p:cNvSpPr txBox="1"/>
          <p:nvPr/>
        </p:nvSpPr>
        <p:spPr>
          <a:xfrm>
            <a:off x="1187777" y="313582"/>
            <a:ext cx="3819891" cy="338554"/>
          </a:xfrm>
          <a:prstGeom prst="rect">
            <a:avLst/>
          </a:prstGeom>
          <a:noFill/>
        </p:spPr>
        <p:txBody>
          <a:bodyPr wrap="square" rtlCol="0">
            <a:spAutoFit/>
          </a:bodyPr>
          <a:lstStyle/>
          <a:p>
            <a:r>
              <a:rPr kumimoji="1" lang="en-US" altLang="ko-KR" sz="1600" dirty="0">
                <a:latin typeface="바탕" panose="02030600000101010101" pitchFamily="18" charset="-127"/>
                <a:ea typeface="문체부 바탕체" panose="02030609000101010101" pitchFamily="17" charset="-127"/>
              </a:rPr>
              <a:t>Login</a:t>
            </a:r>
            <a:endParaRPr kumimoji="1" lang="ko-KR" altLang="en-US" sz="1600" dirty="0">
              <a:latin typeface="바탕" panose="02030600000101010101" pitchFamily="18" charset="-127"/>
              <a:ea typeface="문체부 바탕체" panose="02030609000101010101" pitchFamily="17" charset="-127"/>
            </a:endParaRPr>
          </a:p>
        </p:txBody>
      </p:sp>
      <p:pic>
        <p:nvPicPr>
          <p:cNvPr id="7" name="그림 6" descr="텍스트이(가) 표시된 사진&#10;&#10;자동 생성된 설명">
            <a:extLst>
              <a:ext uri="{FF2B5EF4-FFF2-40B4-BE49-F238E27FC236}">
                <a16:creationId xmlns:a16="http://schemas.microsoft.com/office/drawing/2014/main" id="{B7BAFC1D-7F1D-B91A-495B-D21A3F130A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1467"/>
            <a:ext cx="5887272" cy="4896533"/>
          </a:xfrm>
          <a:prstGeom prst="rect">
            <a:avLst/>
          </a:prstGeom>
        </p:spPr>
      </p:pic>
      <p:pic>
        <p:nvPicPr>
          <p:cNvPr id="19" name="그림 18">
            <a:extLst>
              <a:ext uri="{FF2B5EF4-FFF2-40B4-BE49-F238E27FC236}">
                <a16:creationId xmlns:a16="http://schemas.microsoft.com/office/drawing/2014/main" id="{93175D82-AA6C-3FE8-B01B-9871F8224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276" y="1878810"/>
            <a:ext cx="3475761" cy="4830232"/>
          </a:xfrm>
          <a:prstGeom prst="rect">
            <a:avLst/>
          </a:prstGeom>
        </p:spPr>
      </p:pic>
    </p:spTree>
    <p:extLst>
      <p:ext uri="{BB962C8B-B14F-4D97-AF65-F5344CB8AC3E}">
        <p14:creationId xmlns:p14="http://schemas.microsoft.com/office/powerpoint/2010/main" val="9009993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357</Words>
  <Application>Microsoft Office PowerPoint</Application>
  <PresentationFormat>와이드스크린</PresentationFormat>
  <Paragraphs>62</Paragraphs>
  <Slides>19</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19</vt:i4>
      </vt:variant>
    </vt:vector>
  </HeadingPairs>
  <TitlesOfParts>
    <vt:vector size="23" baseType="lpstr">
      <vt:lpstr>맑은 고딕</vt:lpstr>
      <vt:lpstr>바탕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박재희</dc:creator>
  <cp:lastModifiedBy>3843</cp:lastModifiedBy>
  <cp:revision>85</cp:revision>
  <dcterms:created xsi:type="dcterms:W3CDTF">2022-08-26T15:18:14Z</dcterms:created>
  <dcterms:modified xsi:type="dcterms:W3CDTF">2022-08-28T19:15:16Z</dcterms:modified>
</cp:coreProperties>
</file>